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6" r:id="rId7"/>
    <p:sldId id="270" r:id="rId8"/>
    <p:sldId id="269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Absorption Of Soil Water By Plants</a:t>
            </a:r>
            <a:endParaRPr lang="en-US" sz="3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Rekha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Assistant Professor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Dept. of Botany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St. Mary’s College,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hrissur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366" y="2819400"/>
            <a:ext cx="195703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Routes of radial movement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3074" name="Picture 2" descr="C:\Users\Admin\Downloads\water-movement-pathway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5105400" cy="3352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K. Jain. Fundamentals of Plant Physiology.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S.Chand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Company Ltd., 2011.</a:t>
            </a:r>
          </a:p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V.Verma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Plant Physiology.  Athena Academic, 2016.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Organs of water absorption-root hairs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Cell walls highly hydrophilic with high water absorbing powers</a:t>
            </a:r>
          </a:p>
          <a:p>
            <a:endParaRPr lang="en-US" sz="2400" dirty="0"/>
          </a:p>
        </p:txBody>
      </p:sp>
      <p:pic>
        <p:nvPicPr>
          <p:cNvPr id="5" name="Picture 2" descr="C:\Users\Admin\Downloads\water-absorption-translocation-root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00200"/>
            <a:ext cx="4210050" cy="3190875"/>
          </a:xfrm>
          <a:prstGeom prst="rect">
            <a:avLst/>
          </a:prstGeom>
          <a:noFill/>
        </p:spPr>
      </p:pic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Factors affecting absorption</a:t>
            </a:r>
          </a:p>
          <a:p>
            <a:pPr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1.Available soil water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types of water present in the soil</a:t>
            </a:r>
          </a:p>
          <a:p>
            <a:pPr marL="0" indent="0" fontAlgn="base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(a)Gravitational water</a:t>
            </a:r>
          </a:p>
          <a:p>
            <a:pPr marL="0" indent="0" fontAlgn="base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(b) Hygroscopic water</a:t>
            </a:r>
          </a:p>
          <a:p>
            <a:pPr marL="0" indent="0" fontAlgn="base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(c) Chemically combined water</a:t>
            </a:r>
          </a:p>
          <a:p>
            <a:pPr marL="0" indent="0" fontAlgn="base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(d) Capillary water</a:t>
            </a:r>
          </a:p>
          <a:p>
            <a:pPr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of the soil</a:t>
            </a:r>
          </a:p>
          <a:p>
            <a:pPr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Optimum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temperature-20°C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30°C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3.Concentration of soil solution</a:t>
            </a:r>
          </a:p>
          <a:p>
            <a:pPr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Aeration of soil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8374"/>
            <a:ext cx="8229600" cy="5364163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Field capacity and permanent wilting percentage</a:t>
            </a:r>
          </a:p>
          <a:p>
            <a:pPr algn="just" fontAlgn="base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ield capacity -the maximum amount of water that a soil can hold against gravity following saturation by rain or irrigation.</a:t>
            </a:r>
          </a:p>
          <a:p>
            <a:pPr algn="just" fontAlgn="base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wilting percentage- The amount of water a soil contains after plants are wilted beyond recovery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4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Mechanism of water absorption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Bookman Old Style" pitchFamily="18" charset="0"/>
              </a:rPr>
              <a:t>a.Passive</a:t>
            </a:r>
            <a:r>
              <a:rPr lang="en-US" sz="2000" b="1" dirty="0" smtClean="0">
                <a:solidFill>
                  <a:srgbClr val="C00000"/>
                </a:solidFill>
                <a:latin typeface="Bookman Old Style" pitchFamily="18" charset="0"/>
              </a:rPr>
              <a:t> absorption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of absorption –transpiration pull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expenditure of energy</a:t>
            </a: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Apopalst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pathway- through cell wall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processes involved: imbibition, diffusion and osmosis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. Active absorption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 is less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 have enough water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of water by the expenditure of energy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during night time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types: osmotic and non-osmotic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7162800" cy="464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moves to cortical cells where the OP is higher TP is lower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finally reaches endodermis and through passage cells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pericycle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enters into root xylem vessels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 of energy for the synthesis of organic substances dissolved in cell sap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through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symplast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pathway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44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Osmotic theory of active water absorption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along the water potential gradient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Osmotic potential of soil water below 1 atm.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Osmotic potential of cell sap 2-8atm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DPD and SP high for cell sap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from soil enters into root hairs by osmotic diffusion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of root hair cytoplasm increased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Non osmotic theory of active water absorption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against water potential gradient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ATP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for increasing the permeability of cell membrane</a:t>
            </a:r>
          </a:p>
          <a:p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Radial conduction of water from root hairs to root xylem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Admin\Downloads\water absorp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5638800" cy="3352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617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Absorption of soil water by plants,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Dr.Rekha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199" y="0"/>
            <a:ext cx="106680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Absorption Of Soil Water By Plants</vt:lpstr>
      <vt:lpstr>Slide 2</vt:lpstr>
      <vt:lpstr>Slide 3</vt:lpstr>
      <vt:lpstr>Slide 4</vt:lpstr>
      <vt:lpstr>Slide 5</vt:lpstr>
      <vt:lpstr>Slide 6</vt:lpstr>
      <vt:lpstr>Slide 7</vt:lpstr>
      <vt:lpstr>Slide 8</vt:lpstr>
      <vt:lpstr>Radial conduction of water from root hairs to root xylem</vt:lpstr>
      <vt:lpstr>Routes of radial movement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ABSORPTION OF SOIL WATER</dc:title>
  <dc:creator>Admin</dc:creator>
  <cp:lastModifiedBy>admission</cp:lastModifiedBy>
  <cp:revision>16</cp:revision>
  <dcterms:created xsi:type="dcterms:W3CDTF">2006-08-16T00:00:00Z</dcterms:created>
  <dcterms:modified xsi:type="dcterms:W3CDTF">2019-06-19T23:25:43Z</dcterms:modified>
</cp:coreProperties>
</file>