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2" r:id="rId3"/>
    <p:sldId id="261" r:id="rId4"/>
    <p:sldId id="260" r:id="rId5"/>
    <p:sldId id="258" r:id="rId6"/>
    <p:sldId id="275" r:id="rId7"/>
    <p:sldId id="278" r:id="rId8"/>
    <p:sldId id="279" r:id="rId9"/>
    <p:sldId id="280" r:id="rId10"/>
    <p:sldId id="281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C00000"/>
                </a:solidFill>
                <a:latin typeface="Bookman Old Style" pitchFamily="18" charset="0"/>
                <a:cs typeface="Arial" panose="020B0604020202020204" pitchFamily="34" charset="0"/>
              </a:rPr>
              <a:t>PENTOXYLALES</a:t>
            </a:r>
          </a:p>
          <a:p>
            <a:pPr algn="ctr"/>
            <a:endParaRPr lang="en-IN" sz="3600" b="1" dirty="0">
              <a:solidFill>
                <a:srgbClr val="FF0000"/>
              </a:solidFill>
              <a:latin typeface="Bookman Old Style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Aiswaria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Raj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Botany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9144" y="901828"/>
            <a:ext cx="7974973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Interrelationship</a:t>
            </a:r>
          </a:p>
          <a:p>
            <a:endParaRPr lang="en-US" sz="2600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Pentoxylales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resemble 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cycadophytes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in their leaf anatomy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; 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diploxylic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bundles  &amp; 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haplocheilic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stomata in leaf.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Pycnoxylic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wood resemble conifers.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pteridospermous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family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Medullosaceae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in having 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polystelic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vascular bundle.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Presence of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syndeticheilic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stomata, in addition to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haplocheilic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[cycad character] ones is 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bennettitalean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character.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081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4048" y="1043640"/>
            <a:ext cx="84609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  <a:p>
            <a:endParaRPr lang="en-US" sz="2600" b="1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Vasishta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P.C,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Sinha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A. K., Anil Kumar, Gymnosperms, S.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Chand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Publications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53320" y="552505"/>
            <a:ext cx="301236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PENTOXYLALES</a:t>
            </a:r>
            <a:endParaRPr lang="en-US" sz="2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240" y="1407559"/>
            <a:ext cx="750013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name was proposed by Prof.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Birbal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Sahini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in the year 1948 for a group of fossil plants.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Distribution-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Rajmahal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hills [Bihar] of India &amp; from New Zealand.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order includes - number of stems [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Pentoxylon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                         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Nipanioxylon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], Leaves [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Nipaniophyllum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].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Pollen bearing organs [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Sahnia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].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Seed bearing organs [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Carnoconites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].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2337" y="842480"/>
            <a:ext cx="729465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MORPHOLOGY</a:t>
            </a:r>
          </a:p>
          <a:p>
            <a:endParaRPr lang="en-US" sz="2200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plants were probably shrubs or small trees.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stems were 3 mm to 2 cm long. It bore rhomboidal leaf scars &amp; spirally arranged leaf.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branches were of two types-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Long shoots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Dwarf shoot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http://www.ucmp.berkeley.edu/IB181/VPL/Cup/CupD/AnthoD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7634" y="3634469"/>
            <a:ext cx="2478392" cy="2016318"/>
          </a:xfrm>
          <a:prstGeom prst="rect">
            <a:avLst/>
          </a:prstGeom>
          <a:noFill/>
        </p:spPr>
      </p:pic>
      <p:pic>
        <p:nvPicPr>
          <p:cNvPr id="7" name="Picture 6" descr="https://encrypted-tbn0.gstatic.com/images?q=tbn:ANd9GcTrtZuqqUcqRYN8sbf1A4BIVj7MiSdQ5sdH4aMMNExVC0QmwqDQ9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31425" y="3092521"/>
            <a:ext cx="1839468" cy="2517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s://encrypted-tbn0.gstatic.com/images?q=tbn:ANd9GcTIEkY-KQi7sBn4LOdvD2tYUZFPS5U6piklODseiOd_OgN-Jb-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201" y="678093"/>
            <a:ext cx="2823058" cy="3184990"/>
          </a:xfrm>
          <a:prstGeom prst="rect">
            <a:avLst/>
          </a:prstGeom>
          <a:noFill/>
        </p:spPr>
      </p:pic>
      <p:pic>
        <p:nvPicPr>
          <p:cNvPr id="6" name="Picture 4" descr="http://tamop412a.ttk.pte.hu/files/biologia5/Evolucio/12/images/img08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7465" y="2393022"/>
            <a:ext cx="4652175" cy="3226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8044" y="934947"/>
            <a:ext cx="747881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ANATOMY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stem were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polystelic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with 5&amp;6 primary steles hence the name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pentoxyleae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Each stele have it’s own cambium, it produced more secondary tissue towards center so that  secondary wood became exocentric.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secondary xylem was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pycnoxylic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; the wood was very compact.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secondary wood shows growth rings but it cannot be definitely stated whether they represent annual rings.</a:t>
            </a:r>
          </a:p>
          <a:p>
            <a:endParaRPr lang="en-US" sz="22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ttps://encrypted-tbn1.gstatic.com/images?q=tbn:ANd9GcTe1IIDHN5Oss1-Cvn_o96aimUwjixvaIE7hfo-36G-fLfwYW188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8209" y="882722"/>
            <a:ext cx="5956442" cy="44356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6449" y="1253448"/>
            <a:ext cx="73152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the leaf anatomy it has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diploxylic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condition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; two distinct regions of xylem one centripetal &amp; the other is centrifugal.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stomata were regarded by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Sahni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to be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syndetocheilic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but later Vishnu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Mitter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found that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haplocheilic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cycadalean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stomata also occur.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Syndetocheilic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-guard cells are surrounded by 2 subsidiary cells.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Haplocheilic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-guard cells surrounded by 6 or 7 subsidiary cells.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02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360" y="480585"/>
            <a:ext cx="773243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Reproductive organ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reproductive organs were unisexual. Both the seed bearing organs [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carnoconities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] &amp; pollen bearing organs [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sahnia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] were born terminally on the dwarf shoots.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Female cones looked like stalked mulberry fruits.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There were no sterile structures similar to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magasporophylls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ovule is surrounded by single integument that was free from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nucellus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1304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203172" y="6380543"/>
            <a:ext cx="595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Pteridospermales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(seed ferns),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Aiswaria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Raj,St.Mary’s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982" y="955497"/>
            <a:ext cx="778781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male flowers born terminally on short lateral shoots.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Each flower consisted of a receptacle.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About 24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microsporangiophores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were arranged around it in a single whorl.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sporangia is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unilocular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&amp; contain boat-shaped pollen grains.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Each sporangium received a single vascular bundle that divided into several radiating branches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99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519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103</cp:revision>
  <dcterms:created xsi:type="dcterms:W3CDTF">2018-12-04T06:33:32Z</dcterms:created>
  <dcterms:modified xsi:type="dcterms:W3CDTF">2019-06-20T05:40:34Z</dcterms:modified>
</cp:coreProperties>
</file>