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  <p:sldId id="263" r:id="rId7"/>
    <p:sldId id="270" r:id="rId8"/>
    <p:sldId id="262" r:id="rId9"/>
    <p:sldId id="264" r:id="rId10"/>
    <p:sldId id="266" r:id="rId11"/>
    <p:sldId id="265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AA5872A-EBA1-4765-860B-C6F753BE861D}"/>
              </a:ext>
            </a:extLst>
          </p:cNvPr>
          <p:cNvSpPr txBox="1"/>
          <p:nvPr/>
        </p:nvSpPr>
        <p:spPr>
          <a:xfrm>
            <a:off x="-125896" y="489502"/>
            <a:ext cx="9625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PREDOMINANT GYMNOSPERMS: GLOSSOPTERIS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Aiswaria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Raj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Botony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Thrissur-680020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Kerala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8584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Glossopteris,Aiswaria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Raj,St.Mary’s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24408" y="745958"/>
            <a:ext cx="306365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REPRODUCTION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2248" y="1115290"/>
            <a:ext cx="8494776" cy="5065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MALE REPRODUCTIVE ORGAN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Microsporangia are stalked oval in shape.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Abundant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striations are present in wall.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winged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FEMALE REPRODUCTIVE ORGAN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Seeds may be stalked or sessile.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Winged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wingless seeds.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Frutification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of two kinds:- </a:t>
            </a:r>
          </a:p>
          <a:p>
            <a:pPr marL="1024128" lvl="1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cupulate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frutification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024128" lvl="1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Multiovulate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frutification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431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8584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Glossopteris,Aiswaria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Raj,St.Mary’s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47700" y="664796"/>
            <a:ext cx="78105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CUPULATE FRUTIFICATION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seeds are protected by cup like structure called cupule.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cupule contain one seed.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Cupule arise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pedicel,borne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the region of mid -vein.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MULTIOVULATE FRUTIFICATION 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had 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like receptacle.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Borne singly on the pedicel.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receptacle is protected by 1 or 2 scale leaves</a:t>
            </a:r>
          </a:p>
        </p:txBody>
      </p:sp>
      <p:pic>
        <p:nvPicPr>
          <p:cNvPr id="6" name="Picture 5" descr="images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7232" y="2894284"/>
            <a:ext cx="2288609" cy="34862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3667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8584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Glossopteris,Aiswaria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Raj,St.Mary’s</a:t>
            </a:r>
            <a:r>
              <a:rPr lang="en-US" sz="1000" b="1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26981" y="745958"/>
            <a:ext cx="260520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622300" y="1353235"/>
            <a:ext cx="85533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P. C.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Vasishta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Dr. A. K.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Sinha,Dr.Anil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Kumar, Gymnosperms, S. Chand Publications, 2014 </a:t>
            </a:r>
          </a:p>
        </p:txBody>
      </p:sp>
    </p:spTree>
    <p:extLst>
      <p:ext uri="{BB962C8B-B14F-4D97-AF65-F5344CB8AC3E}">
        <p14:creationId xmlns="" xmlns:p14="http://schemas.microsoft.com/office/powerpoint/2010/main" val="189308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8584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Glossopteris,Aiswaria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Raj,St.Mary’s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943" y="1115289"/>
            <a:ext cx="2929320" cy="52652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61538" y="557645"/>
            <a:ext cx="293541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GLOSSOPTERIS</a:t>
            </a:r>
            <a:endParaRPr lang="en-US" sz="2600" b="1" dirty="0"/>
          </a:p>
        </p:txBody>
      </p:sp>
      <p:sp>
        <p:nvSpPr>
          <p:cNvPr id="7" name="Rectangle 6"/>
          <p:cNvSpPr/>
          <p:nvPr/>
        </p:nvSpPr>
        <p:spPr>
          <a:xfrm>
            <a:off x="812800" y="1308438"/>
            <a:ext cx="4699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Fossils of the gymnosperm Glossopteris (dark green) found in all of the southern continents 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Glossopteris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(Ancient Greek: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glossa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meaning "tongue", because the leaves were tongue-shaped).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glossopteris is first used by Brongniart.</a:t>
            </a:r>
          </a:p>
        </p:txBody>
      </p:sp>
    </p:spTree>
    <p:extLst>
      <p:ext uri="{BB962C8B-B14F-4D97-AF65-F5344CB8AC3E}">
        <p14:creationId xmlns=""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8584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Glossopteris,Aiswaria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Raj,St.Mary’s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pic>
        <p:nvPicPr>
          <p:cNvPr id="6" name="Picture 5" descr="images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4559" y="1115290"/>
            <a:ext cx="2889530" cy="50673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400" y="792124"/>
            <a:ext cx="58293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SCIENTIFIC CLASSIFICATION</a:t>
            </a:r>
            <a:r>
              <a:rPr lang="en-US" sz="2600" b="1" i="1" u="sng" smtClean="0">
                <a:solidFill>
                  <a:srgbClr val="C00000"/>
                </a:solidFill>
                <a:latin typeface="Bookman Old Style" panose="02050604050505020204" pitchFamily="18" charset="0"/>
              </a:rPr>
              <a:t/>
            </a:r>
            <a:br>
              <a:rPr lang="en-US" sz="2600" b="1" i="1" u="sng" smtClean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endParaRPr lang="en-US" sz="2600" b="1" dirty="0"/>
          </a:p>
        </p:txBody>
      </p:sp>
      <p:sp>
        <p:nvSpPr>
          <p:cNvPr id="7" name="Rectangle 6"/>
          <p:cNvSpPr/>
          <p:nvPr/>
        </p:nvSpPr>
        <p:spPr>
          <a:xfrm>
            <a:off x="1030966" y="1684676"/>
            <a:ext cx="8494776" cy="506577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Kingdom: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Plantae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Pteridospermatophyta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Arberiales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Glossopteridaceae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Genus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Glossopteris</a:t>
            </a:r>
          </a:p>
        </p:txBody>
      </p:sp>
    </p:spTree>
    <p:extLst>
      <p:ext uri="{BB962C8B-B14F-4D97-AF65-F5344CB8AC3E}">
        <p14:creationId xmlns="" xmlns:p14="http://schemas.microsoft.com/office/powerpoint/2010/main" val="426174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8584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Glossopteris,Aiswaria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Raj,St.Mary’s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799" y="1039967"/>
            <a:ext cx="2413759" cy="20495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700" y="1031752"/>
            <a:ext cx="2254517" cy="20577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800" y="3293357"/>
            <a:ext cx="2413759" cy="22734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700" y="3293357"/>
            <a:ext cx="2335042" cy="227340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42647" y="459644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SPECIES</a:t>
            </a:r>
            <a:b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endParaRPr lang="en-US" sz="2600" b="1" dirty="0"/>
          </a:p>
        </p:txBody>
      </p:sp>
      <p:sp>
        <p:nvSpPr>
          <p:cNvPr id="3" name="Rectangle 2"/>
          <p:cNvSpPr/>
          <p:nvPr/>
        </p:nvSpPr>
        <p:spPr>
          <a:xfrm>
            <a:off x="812800" y="1539031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G.angustifolia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brasiliensis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browniana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occidentalis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348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8584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Glossopteris,Aiswaria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Raj,St.Mary’s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6615" y="869068"/>
            <a:ext cx="821090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GEOLOGICAL HORIZONS AND DISTRIBUTION 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562703"/>
            <a:ext cx="62738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Gondwana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land was greatest ice age.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 extended from upper carboniferous to lower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Gondwana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flora is also called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glossopteris flora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Gondwanaland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are of 3 types.     </a:t>
            </a:r>
          </a:p>
          <a:p>
            <a:pPr marL="566928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gondwana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system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Middle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gondwana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system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Upper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gondwana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system </a:t>
            </a:r>
          </a:p>
        </p:txBody>
      </p:sp>
      <p:pic>
        <p:nvPicPr>
          <p:cNvPr id="6" name="Picture 5" descr="download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1553" y="3680100"/>
            <a:ext cx="3132378" cy="28697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840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8584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Glossopteris,Aiswaria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Raj,St.Mary’s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8300" y="1097281"/>
            <a:ext cx="822706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4078" indent="-514350" algn="just">
              <a:lnSpc>
                <a:spcPct val="150000"/>
              </a:lnSpc>
              <a:buNone/>
            </a:pP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GONDWANA 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4078" indent="-514350" algn="just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the luxuriant growth period of gymnosperm. It include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several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several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speciesof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Gangamopteris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Glossopteris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withVertebraria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and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Gondwanadium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4078" indent="-514350" algn="just">
              <a:lnSpc>
                <a:spcPct val="150000"/>
              </a:lnSpc>
              <a:buNone/>
            </a:pP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MIDDLE GONDWANA SYSTEM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Glossopteris genera, glossopteris with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vertebraria,gamopteris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are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included in this system.</a:t>
            </a: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370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8584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Glossopteris,Aiswaria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Raj,St.Mary’s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8300" y="1097281"/>
            <a:ext cx="82270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4078" indent="-514350"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1337" y="836023"/>
            <a:ext cx="7380514" cy="5624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UPPER GONDWANA SYSTEM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Glossopteris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genera,glossopteris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vertebraria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are seen in this    system.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Leaves -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tongue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like with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reticulate venation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a central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 rib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lateral veins are arise from the mid rib and these extended to the margin.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Dorsiventral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Seeds are borne on the sides of variably branched or fused structures.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Microsporangia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borne on the tip of filaments ,containing large no. of pollen. </a:t>
            </a:r>
            <a:endParaRPr lang="en-IN" sz="2200" dirty="0"/>
          </a:p>
        </p:txBody>
      </p:sp>
    </p:spTree>
    <p:extLst>
      <p:ext uri="{BB962C8B-B14F-4D97-AF65-F5344CB8AC3E}">
        <p14:creationId xmlns="" xmlns:p14="http://schemas.microsoft.com/office/powerpoint/2010/main" val="390370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8584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Glossopteris,Aiswaria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Raj,St.Mary’s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1000" y="965200"/>
            <a:ext cx="8494776" cy="3374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Seeds and pollen bearing organs were partially fused to leaves or positioned in the axils of leaves.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bearing structures are remain within the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megasporophyll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not clear that glossopteris is monoecious or dioecious.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 unusual roots called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vertebraria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81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8584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Glossopteris,Aiswaria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Raj,St.Mary’s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1319" y="653534"/>
            <a:ext cx="19607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ANATOMY</a:t>
            </a:r>
          </a:p>
        </p:txBody>
      </p:sp>
      <p:sp>
        <p:nvSpPr>
          <p:cNvPr id="6" name="Rectangle 5"/>
          <p:cNvSpPr/>
          <p:nvPr/>
        </p:nvSpPr>
        <p:spPr>
          <a:xfrm>
            <a:off x="589383" y="1145977"/>
            <a:ext cx="8494776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Presence of vascular bundle, made of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tracheids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scalariform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well as pitted thickening.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Shows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rings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wood. In summer and spring season they grows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strengthly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,but in winder the growth become suddenly stopped this leads to the formation of growth ring.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Stomata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ventral side(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hypostomatic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They are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sunken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(remain in grooves).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of leaves mesophyll is differentiated into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palisade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spongy cells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stele is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eustele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30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498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61</cp:revision>
  <dcterms:created xsi:type="dcterms:W3CDTF">2018-12-04T06:33:32Z</dcterms:created>
  <dcterms:modified xsi:type="dcterms:W3CDTF">2019-01-14T07:04:31Z</dcterms:modified>
</cp:coreProperties>
</file>