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12"/>
  </p:notesMasterIdLst>
  <p:sldIdLst>
    <p:sldId id="275" r:id="rId2"/>
    <p:sldId id="260" r:id="rId3"/>
    <p:sldId id="262" r:id="rId4"/>
    <p:sldId id="276" r:id="rId5"/>
    <p:sldId id="278" r:id="rId6"/>
    <p:sldId id="279" r:id="rId7"/>
    <p:sldId id="280" r:id="rId8"/>
    <p:sldId id="281" r:id="rId9"/>
    <p:sldId id="282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276B4-9773-4304-A6A1-FD1BB06821B3}" type="datetimeFigureOut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8C595-0935-47A5-A1FE-1ED1D28DB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673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EEED-79DA-4919-8844-FBE3625EB352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178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0D3-7FE7-49D7-9FAC-6EE3C6B6E5E6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153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9C59-75DD-453C-BB08-F22FA4408429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1054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4967-A6CB-4F4F-8C50-65DD29DD18A3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992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D411-EDD9-478D-AB8B-62B7CC2D8982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660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685B-F3F4-44EB-B8E9-0AD59219305A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263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3F5-5210-44CA-80C2-FFD7970AE2C6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143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B3BC-81EE-481C-93CB-6DC79A49533B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205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ABEAB-AF0A-4708-9E7F-4CE6FA4327B7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862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A716-8EB9-4988-9745-35E3DF5CA5B5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091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3EF7A-7423-4D97-8550-606FD7A8E742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746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E8FF3-419E-40D3-8894-8968604D08C5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631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1656" y="281588"/>
            <a:ext cx="6085494" cy="151553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QUANTUM NUMBERS</a:t>
            </a:r>
            <a:endParaRPr lang="en-US" sz="3600" b="1" dirty="0">
              <a:solidFill>
                <a:srgbClr val="C00000"/>
              </a:solidFill>
              <a:latin typeface="Bookman Old Style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51707" y="3583910"/>
            <a:ext cx="3757962" cy="1320802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hilo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.J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ssistant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rofessor</a:t>
            </a:r>
          </a:p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Chemistry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t.Mary’s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College, Thrissur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6" name="Picture 5" descr="College logo_Upda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6596" y="1663037"/>
            <a:ext cx="2879725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8891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639" y="2175283"/>
            <a:ext cx="8924698" cy="2198915"/>
          </a:xfrm>
        </p:spPr>
        <p:txBody>
          <a:bodyPr>
            <a:normAutofit/>
          </a:bodyPr>
          <a:lstStyle/>
          <a:p>
            <a:r>
              <a:rPr lang="en-US" sz="45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45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College logo_Upda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71717" y="365125"/>
            <a:ext cx="1393434" cy="156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99026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191" y="2051824"/>
            <a:ext cx="10623744" cy="282966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Quantum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numbers are a set of numbers which specify the location and energy of an electron in an atom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361" y="6392514"/>
            <a:ext cx="617383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  <a:cs typeface="Arial" panose="020B0604020202020204" pitchFamily="34" charset="0"/>
              </a:rPr>
              <a:t>Quantum Numbers ,Jain Philo P.J ,St Mary’s College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71717" y="365125"/>
            <a:ext cx="1393434" cy="156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041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3064"/>
            <a:ext cx="10218234" cy="1028392"/>
          </a:xfrm>
        </p:spPr>
        <p:txBody>
          <a:bodyPr>
            <a:normAutofit/>
          </a:bodyPr>
          <a:lstStyle/>
          <a:p>
            <a:pPr algn="ctr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Quantum numbers are four types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445" y="1551049"/>
            <a:ext cx="7413675" cy="43361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quntum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number (n)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Azimuthal quantum number (l)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Magnetic quantum number (m)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 quantum number (s)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n-US" sz="2200" dirty="0" smtClean="0"/>
          </a:p>
          <a:p>
            <a:endParaRPr lang="en-US" sz="3600" dirty="0"/>
          </a:p>
          <a:p>
            <a:endParaRPr lang="en-US" sz="3600" dirty="0"/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71717" y="365125"/>
            <a:ext cx="1393434" cy="156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361" y="6392514"/>
            <a:ext cx="617383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  <a:cs typeface="Arial" panose="020B0604020202020204" pitchFamily="34" charset="0"/>
              </a:rPr>
              <a:t>Quantum Numbers ,Jain Philo P.J ,St Mary’s College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65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80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Principal quantum number (n)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2024" y="1784837"/>
            <a:ext cx="8447649" cy="3586055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specify the average distance of the electron from the nucleus </a:t>
            </a:r>
          </a:p>
          <a:p>
            <a:pPr>
              <a:lnSpc>
                <a:spcPct val="2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represent the main energy level in which electron present</a:t>
            </a:r>
          </a:p>
          <a:p>
            <a:pPr>
              <a:lnSpc>
                <a:spcPct val="2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integral value:1,2,3,……………………</a:t>
            </a:r>
          </a:p>
          <a:p>
            <a:pPr>
              <a:lnSpc>
                <a:spcPct val="2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  <a:buFont typeface="+mj-lt"/>
              <a:buAutoNum type="arabi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71717" y="365125"/>
            <a:ext cx="1393434" cy="156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361" y="6392514"/>
            <a:ext cx="617383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  <a:cs typeface="Arial" panose="020B0604020202020204" pitchFamily="34" charset="0"/>
              </a:rPr>
              <a:t>Quantum Numbers ,Jain Philo P.J ,St Mary’s College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849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3130"/>
            <a:ext cx="10945370" cy="2262781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Azimuthal Quantum Number(l)</a:t>
            </a:r>
            <a:b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</a:br>
            <a:endParaRPr lang="en-US" sz="2600" b="1" dirty="0">
              <a:solidFill>
                <a:srgbClr val="C00000"/>
              </a:solidFill>
              <a:latin typeface="Bookman Old Style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2024" y="2587576"/>
            <a:ext cx="9245083" cy="260935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Integral values from 0 to n-1 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l values of subshell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s  subshell  : 0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p subshell  :1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d subshell  :2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f subshell  :3</a:t>
            </a:r>
          </a:p>
          <a:p>
            <a:pPr algn="l"/>
            <a:endParaRPr lang="en-US" sz="8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71717" y="365125"/>
            <a:ext cx="1393434" cy="156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361" y="6392514"/>
            <a:ext cx="617383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  <a:cs typeface="Arial" panose="020B0604020202020204" pitchFamily="34" charset="0"/>
              </a:rPr>
              <a:t>Quantum Numbers ,Jain Philo P.J ,St Mary’s College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092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821" y="416357"/>
            <a:ext cx="9348542" cy="128089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Magnetic quantum number (m)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445" y="1774931"/>
            <a:ext cx="8049651" cy="34258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Spatial orientation of the electron in a magnetic field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magnetic quantum number is 2l+1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value ranging from –l to +l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71717" y="365125"/>
            <a:ext cx="1393434" cy="156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361" y="6392514"/>
            <a:ext cx="617383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  <a:cs typeface="Arial" panose="020B0604020202020204" pitchFamily="34" charset="0"/>
              </a:rPr>
              <a:t>Quantum Numbers ,Jain Philo P.J ,St Mary’s College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511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107" y="537798"/>
            <a:ext cx="10515600" cy="1325563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Spin quantum number (s)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565" y="1678859"/>
            <a:ext cx="8743071" cy="36233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 angular momentum of the electron and its orientation in space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direction of spin for an electron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Clockwise  direction  +1/2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Anticlockwise direction -1/2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71717" y="365125"/>
            <a:ext cx="1393434" cy="156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361" y="6392514"/>
            <a:ext cx="617383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  <a:cs typeface="Arial" panose="020B0604020202020204" pitchFamily="34" charset="0"/>
              </a:rPr>
              <a:t>Quantum Numbers ,Jain Philo P.J ,St Mary’s College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956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07" y="362878"/>
            <a:ext cx="10515600" cy="1325563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Quantum number of last electron of sodium atom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054" y="1689494"/>
            <a:ext cx="8820444" cy="3457033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Subshell electronic configuration of  sodium  :1s2 ,2s 2p6 3s1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N=3,l=0,m=0,s=+1/2,-1/2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College logo_Upda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71717" y="365125"/>
            <a:ext cx="1393434" cy="156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361" y="6392514"/>
            <a:ext cx="617383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  <a:cs typeface="Arial" panose="020B0604020202020204" pitchFamily="34" charset="0"/>
              </a:rPr>
              <a:t>Quantum Numbers ,Jain Philo P.J ,St Mary’s College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361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819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REFERENCE</a:t>
            </a:r>
            <a:b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</a:br>
            <a:endParaRPr lang="en-US" sz="2600" b="1" dirty="0">
              <a:solidFill>
                <a:srgbClr val="C00000"/>
              </a:solidFill>
              <a:latin typeface="Bookman Old Style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937" y="1748580"/>
            <a:ext cx="10562063" cy="365678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inorganic chemistry :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sharma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kaliya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71717" y="365125"/>
            <a:ext cx="1393434" cy="156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361" y="6392514"/>
            <a:ext cx="617383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  <a:cs typeface="Arial" panose="020B0604020202020204" pitchFamily="34" charset="0"/>
              </a:rPr>
              <a:t>Quantum Numbers ,Jain Philo P.J ,St Mary’s College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46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291</Words>
  <Application>Microsoft Office PowerPoint</Application>
  <PresentationFormat>Custom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QUANTUM NUMBERS</vt:lpstr>
      <vt:lpstr>INTRODUCTION</vt:lpstr>
      <vt:lpstr>Quantum numbers are four types</vt:lpstr>
      <vt:lpstr>Principal quantum number (n)</vt:lpstr>
      <vt:lpstr>Azimuthal Quantum Number(l) </vt:lpstr>
      <vt:lpstr>Magnetic quantum number (m)</vt:lpstr>
      <vt:lpstr>Spin quantum number (s)</vt:lpstr>
      <vt:lpstr>Quantum number of last electron of sodium atom</vt:lpstr>
      <vt:lpstr>REFERENCE 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Terpenoids</dc:title>
  <dc:creator>Chemistry Dept</dc:creator>
  <cp:lastModifiedBy>admission</cp:lastModifiedBy>
  <cp:revision>54</cp:revision>
  <dcterms:created xsi:type="dcterms:W3CDTF">2018-11-28T03:08:29Z</dcterms:created>
  <dcterms:modified xsi:type="dcterms:W3CDTF">2019-06-26T00:23:11Z</dcterms:modified>
</cp:coreProperties>
</file>