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61" r:id="rId5"/>
    <p:sldId id="258" r:id="rId6"/>
    <p:sldId id="296" r:id="rId7"/>
    <p:sldId id="293" r:id="rId8"/>
    <p:sldId id="294" r:id="rId9"/>
    <p:sldId id="295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16" autoAdjust="0"/>
    <p:restoredTop sz="94585" autoAdjust="0"/>
  </p:normalViewPr>
  <p:slideViewPr>
    <p:cSldViewPr snapToGrid="0"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56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20/Jun/2019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78182-CCB6-4453-B1D7-DD1C1BADD3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78182-CCB6-4453-B1D7-DD1C1BADD3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BACTERIAL NUTRITION</a:t>
            </a:r>
          </a:p>
          <a:p>
            <a:pPr algn="ctr"/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Regi Raphael 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663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805760" y="1643026"/>
            <a:ext cx="793645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Dubey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R.C &amp;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Maheswari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 K. A text book of Microbiology, S.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Chand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Pelozar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 J, Chan E C S &amp;  Krieg N R , Microbiology, Tata Mc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Graw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Hill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60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10331" y="597679"/>
            <a:ext cx="3562905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NUTRITION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359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Nutrients are needed to build proteins and structural membranes and drive biochemical processes.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Bacteria require sources of carbon, nitrogen, phosphorous, iron and a large number of other minerals.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Carbon, nitrogen and water are used in highest quantities.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Bacteria are grouped according to the carbon source and the energy source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603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1025769"/>
            <a:ext cx="612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Autotrophic </a:t>
            </a:r>
            <a:endParaRPr lang="en-US" sz="2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Make their own food from outside sources of energy.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Further divided into chemo and photo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autotrophs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663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7872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endParaRPr lang="en-US" sz="2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00" y="1706269"/>
            <a:ext cx="8044874" cy="510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Photosynthetic pigments 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bacteriophaeophytin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occur 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thylakoids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Anaerobic type with no oxygen involvement.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Bacteria can survive in areas where there is low oxygen density.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Instead of water , hydrogen is used as a source of reducing power.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source of hydrogen is organic and inorganic compounds.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Hydrogen is picked by NAD ions.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Photosynthetic pigments synthesize ATP.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0331" y="597679"/>
            <a:ext cx="505919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Photoautotrophic bacteria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663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098246" y="621740"/>
            <a:ext cx="8229600" cy="663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           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496291"/>
            <a:ext cx="8293100" cy="405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make their food from inorganic compounds and make their energy from oxidation chemical reactions involved in external medium. 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energy is used in carbon assimilation. 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Nitrifying,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oxidizing and iron bacteria comes under this category.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Energy released in this process is trapped inside ATP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0331" y="597679"/>
            <a:ext cx="505919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Chemoautotrophic Bacteria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941" y="850035"/>
            <a:ext cx="7886700" cy="1325563"/>
          </a:xfrm>
        </p:spPr>
        <p:txBody>
          <a:bodyPr/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Do not make their own food and they depend on readymade food from outside for their survival.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Saprotrophic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symbiotic and parasitic are their sub types.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518" y="6337484"/>
            <a:ext cx="6381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0331" y="597679"/>
            <a:ext cx="505919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Heterotrophic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8" name="Picture 7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30" y="1806452"/>
            <a:ext cx="7886700" cy="4109439"/>
          </a:xfrm>
        </p:spPr>
        <p:txBody>
          <a:bodyPr/>
          <a:lstStyle/>
          <a:p>
            <a:pPr lvl="0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Free organisms  depend upon organic remains for their food. </a:t>
            </a:r>
          </a:p>
          <a:p>
            <a:pPr lvl="0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bacteria leads to fermentation (anaerobic break down of carbohydrates), putrefaction ( anaerobic break down of proteins) and decay (anaerobic break down of organic compounds). </a:t>
            </a:r>
          </a:p>
          <a:p>
            <a:pPr lvl="0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Presence is beneficial as well as harmful for human interest.</a:t>
            </a:r>
          </a:p>
          <a:p>
            <a:pPr lvl="0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serve to clean the environment. </a:t>
            </a:r>
          </a:p>
          <a:p>
            <a:pPr lvl="0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dispose of the organic remains and are referred to as Natures Scavengers.</a:t>
            </a:r>
          </a:p>
          <a:p>
            <a:pPr lvl="0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They dispose sewage and cure tea, coffee and tobacco.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33137" y="6400800"/>
            <a:ext cx="6424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331" y="597679"/>
            <a:ext cx="505919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Saprophytic bacteria: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663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632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live in cordial environment which is suitable to both the organisms.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check the growth of putrefying bacteria and produce vitamin B and K.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live in human intestine like E. coli.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0331" y="597679"/>
            <a:ext cx="505919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Symbiotic bacteria:</a:t>
            </a:r>
            <a:r>
              <a:rPr lang="en-US" sz="260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875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663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Bacterial nutrition,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Bacteria live with other living beings.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depend on them for survival and derive their food from them.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may or may not be disease causing.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Disease causing is referred as pathogenic which may cause disease by attacking host cells or releasing toxins.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Toxins may be further sub divided into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exotoxins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endotoxins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 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0331" y="597679"/>
            <a:ext cx="505919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Parasitic bacteria </a:t>
            </a:r>
            <a:r>
              <a:rPr lang="en-US" sz="260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6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</TotalTime>
  <Words>568</Words>
  <Application>Microsoft Office PowerPoint</Application>
  <PresentationFormat>On-screen Show (4:3)</PresentationFormat>
  <Paragraphs>66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 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137</cp:revision>
  <dcterms:created xsi:type="dcterms:W3CDTF">2018-12-04T06:33:32Z</dcterms:created>
  <dcterms:modified xsi:type="dcterms:W3CDTF">2019-06-19T23:50:27Z</dcterms:modified>
</cp:coreProperties>
</file>