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4" r:id="rId4"/>
    <p:sldId id="261" r:id="rId5"/>
    <p:sldId id="260" r:id="rId6"/>
    <p:sldId id="258" r:id="rId7"/>
    <p:sldId id="275" r:id="rId8"/>
    <p:sldId id="278" r:id="rId9"/>
    <p:sldId id="293" r:id="rId10"/>
    <p:sldId id="294" r:id="rId11"/>
    <p:sldId id="295" r:id="rId12"/>
    <p:sldId id="296" r:id="rId13"/>
    <p:sldId id="280" r:id="rId14"/>
    <p:sldId id="285" r:id="rId15"/>
    <p:sldId id="287" r:id="rId16"/>
    <p:sldId id="288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15" autoAdjust="0"/>
    <p:restoredTop sz="94640" autoAdjust="0"/>
  </p:normalViewPr>
  <p:slideViewPr>
    <p:cSldViewPr snapToGrid="0"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93A24-685C-47EF-A629-502D73F5DEA8}" type="datetimeFigureOut">
              <a:rPr lang="en-US" smtClean="0"/>
              <a:pPr/>
              <a:t>20/Jun/2019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78182-CCB6-4453-B1D7-DD1C1BADD3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0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945950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3086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9905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61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66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4830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00760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5749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596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5812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206341-FFC6-4CF9-9A08-215607BA46B8}" type="datetimeFigureOut">
              <a:rPr lang="en-IN" smtClean="0"/>
              <a:pPr/>
              <a:t>20-06-2019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439BF27-1058-48A2-98F7-AAFB7670CA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168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5040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AA5872A-EBA1-4765-860B-C6F753BE861D}"/>
              </a:ext>
            </a:extLst>
          </p:cNvPr>
          <p:cNvSpPr txBox="1"/>
          <p:nvPr/>
        </p:nvSpPr>
        <p:spPr>
          <a:xfrm>
            <a:off x="178905" y="692702"/>
            <a:ext cx="858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Bookman Old Style" pitchFamily="18" charset="0"/>
              </a:rPr>
              <a:t>Biopesticides</a:t>
            </a:r>
            <a:endParaRPr lang="en-US" sz="3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94F812-2F22-48FB-8E4A-2929987BAACA}"/>
              </a:ext>
            </a:extLst>
          </p:cNvPr>
          <p:cNvSpPr txBox="1"/>
          <p:nvPr/>
        </p:nvSpPr>
        <p:spPr>
          <a:xfrm>
            <a:off x="4145475" y="3314700"/>
            <a:ext cx="39075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Regi Raphael K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St. Mary’s College Thrissur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771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116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Classical nematode, trapping fungi belonging to the genera 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“Opportunistic fungi” such as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Verticillium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chlamydopsporium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Dactyellaovi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parasitica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Paecylomices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lilacinus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that also attack egg and young females of cyst and root knot nematodes. </a:t>
            </a:r>
          </a:p>
          <a:p>
            <a:pPr algn="just">
              <a:lnSpc>
                <a:spcPct val="200000"/>
              </a:lnSpc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000" y="670679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4.Microbial </a:t>
            </a:r>
            <a:r>
              <a:rPr lang="en-US" sz="2600" b="1" dirty="0" err="1" smtClean="0">
                <a:solidFill>
                  <a:srgbClr val="C00000"/>
                </a:solidFill>
                <a:latin typeface="Bookman Old Style" pitchFamily="18" charset="0"/>
              </a:rPr>
              <a:t>nematicides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75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927" y="1274618"/>
            <a:ext cx="849477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Fungi is found to be most suitable for the purpose.</a:t>
            </a:r>
          </a:p>
          <a:p>
            <a:pPr lvl="0"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Fungus parasitic on a particular weed plant is introduced into a new area in which the pathogen is not known to attack that weed. </a:t>
            </a:r>
          </a:p>
          <a:p>
            <a:pPr lvl="0"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Puccinia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cnonderillina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to control Rush skeleton weed in Australia</a:t>
            </a:r>
          </a:p>
          <a:p>
            <a:pPr lvl="0"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 new strategy the weed plant is repeatedly inoculated with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inoculum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doses of pathogenic fungus.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596070"/>
            <a:ext cx="370486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Microbial herbicides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2600" dirty="0"/>
          </a:p>
        </p:txBody>
      </p:sp>
    </p:spTree>
    <p:extLst>
      <p:ext uri="{BB962C8B-B14F-4D97-AF65-F5344CB8AC3E}">
        <p14:creationId xmlns="" xmlns:p14="http://schemas.microsoft.com/office/powerpoint/2010/main" val="193660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45" y="1371600"/>
            <a:ext cx="8494776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Protozoan’s produce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entomopathogens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Infection of insect host by  sp usually follows ingestion of the infective entity  (spore, cyst or infectious cell).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protozoan spore penetrates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peritrophic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membrane of the gut and infects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sporoplasm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into epithelium.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It then develops in cytoplasm of host and produce spore by asexual reproduction. Presence of  protozoa destroys the cells or organ</a:t>
            </a:r>
          </a:p>
          <a:p>
            <a:pPr>
              <a:lnSpc>
                <a:spcPct val="120000"/>
              </a:lnSpc>
              <a:buFont typeface="Wingdings" pitchFamily="2" charset="2"/>
              <a:buChar char="v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6472" y="582217"/>
            <a:ext cx="40751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 smtClean="0">
                <a:solidFill>
                  <a:srgbClr val="C00000"/>
                </a:solidFill>
                <a:latin typeface="Bookman Old Style" pitchFamily="18" charset="0"/>
              </a:rPr>
              <a:t>Protozoan pesticides</a:t>
            </a:r>
            <a:endParaRPr lang="en-US" sz="2800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32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782" y="1579418"/>
            <a:ext cx="81464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Plant pesticides are substances that plants produce from genetic material and that has been added to the plant. </a:t>
            </a:r>
          </a:p>
          <a:p>
            <a:pPr lvl="0" algn="just">
              <a:lnSpc>
                <a:spcPct val="20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The gene for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Btpesticidal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protein can be taken and introduce the gene into the plants own genetic material. Then the plant instead of the Bt bacterium , manufactures the substance that destroys the pest. </a:t>
            </a:r>
          </a:p>
          <a:p>
            <a:pPr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6473" y="762325"/>
            <a:ext cx="295465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Plant pesticides</a:t>
            </a:r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9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Biochemical pesticides are naturally occurring substances that control pest by non toxic mechanisms. </a:t>
            </a:r>
          </a:p>
          <a:p>
            <a:pPr lvl="0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include substances such as insect sex pheromones, that interfere with mating as well as various scented plant extracts that attract insect pest into traps. 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6473" y="762325"/>
            <a:ext cx="41841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Biochemical pesticides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99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941" y="1071708"/>
            <a:ext cx="7886700" cy="1325563"/>
          </a:xfrm>
        </p:spPr>
        <p:txBody>
          <a:bodyPr/>
          <a:lstStyle/>
          <a:p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Advantages</a:t>
            </a:r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Harmful residues not detected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Can be cheaper than chemical pesticides when locally produced 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Can be more effective than chemical pesticides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Biodegradable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505" y="725344"/>
            <a:ext cx="7886700" cy="1325563"/>
          </a:xfrm>
        </p:spPr>
        <p:txBody>
          <a:bodyPr/>
          <a:lstStyle/>
          <a:p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High specificity which may require an exact identification of the pest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Often slow speed of action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Often variable efficacy due to influence of biotic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abiotic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factors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Living organisms evolve and increase resistance to any form of control resulting in evolutionary arms race.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0941" y="1071708"/>
            <a:ext cx="7886700" cy="1325563"/>
          </a:xfrm>
          <a:prstGeom prst="rect">
            <a:avLst/>
          </a:prstGeom>
        </p:spPr>
        <p:txBody>
          <a:bodyPr/>
          <a:lstStyle/>
          <a:p>
            <a:pPr lvl="0" defTabSz="914400">
              <a:lnSpc>
                <a:spcPct val="90000"/>
              </a:lnSpc>
              <a:spcBef>
                <a:spcPct val="0"/>
              </a:spcBef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Disadvantages</a:t>
            </a:r>
            <a:b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116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65979" y="930624"/>
            <a:ext cx="23855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REFERENCE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1670735"/>
            <a:ext cx="7569199" cy="1047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Mehrotra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R S. Plant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Pathology,Tata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MC.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Graw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Hill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Wheeler, H. Plant Pathogenesis, SPRINGER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Verlag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234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188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3455" y="569971"/>
            <a:ext cx="6980402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6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Biopesticides</a:t>
            </a:r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4072" y="1593273"/>
            <a:ext cx="781396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Formulations containing the spore or vegetative cells of certain microorganisms which are pathogenic to most of the pest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populations</a:t>
            </a:r>
          </a:p>
          <a:p>
            <a:pPr lvl="0"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Ability to control soil born as well as air born diseases caused by various pathogenic MO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Bacteria , fungus, virus or protozoan is used as active ingredient of microbial pesticides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63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319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8300" y="1025769"/>
            <a:ext cx="612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Tactics of biological control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620982"/>
            <a:ext cx="8494776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Eradication / reduction of pathogen through hyperparasites and suppressive soils</a:t>
            </a:r>
          </a:p>
          <a:p>
            <a:pPr lvl="0">
              <a:lnSpc>
                <a:spcPct val="150000"/>
              </a:lnSpc>
            </a:pPr>
            <a:r>
              <a:rPr lang="en-US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Hyperparasites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Ideal organisms for several soil borne as well as aerial plant pathogens.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Soil borne pathogens could be eliminated or reduced by using appropriate hyperparasites, both fungi and bacteria.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mycelium and resting spore or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sclerotia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of several plant pathogenic soil fungi 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396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319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6808" y="455572"/>
            <a:ext cx="7872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Suppressive soils ( By natural antagonists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6082" y="1235214"/>
            <a:ext cx="804487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Several soil borne pathogens such as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Fusarium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Pythium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Phytophthora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etc thrive and cause severe disease in some soils called conductive soil.</a:t>
            </a:r>
          </a:p>
          <a:p>
            <a:pPr lvl="0"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 some other  soils the pathogens develop much less and milder diseases called suppressive soils.</a:t>
            </a:r>
          </a:p>
          <a:p>
            <a:pPr lvl="0"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This failure to establish in suppressive soils has been attributed to the presence of several M.Os antagonistic to the pathogens in these soils.</a:t>
            </a:r>
          </a:p>
          <a:p>
            <a:pPr lvl="0" algn="just"/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These antagonists do not allow the pathogen to reach high enough populations to cause severe disease by producing antibiotics,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lytic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enzymes, by competition for food or through direct parasitism of pathogen.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1776775" y="3407217"/>
            <a:ext cx="8229600" cy="597243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370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319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3745" y="762053"/>
            <a:ext cx="4769254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By introduced antagonists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399310"/>
            <a:ext cx="786938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Suppressive soil added to conductive soil to reduce the extent of disease by introducing microbes antagonistic to the pathogen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soil amended with soil containing a strain of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streptomyces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sp antagonistic to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streptmyces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scabies ( potato Scabies ) , resulted in potato tubers free from disease . 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also include fungal as well as bacterial antagonistic.</a:t>
            </a:r>
          </a:p>
          <a:p>
            <a:pPr lvl="0">
              <a:buFont typeface="Wingdings" pitchFamily="2" charset="2"/>
              <a:buChar char="v"/>
            </a:pPr>
            <a:endParaRPr lang="en-US" sz="2200" dirty="0" smtClean="0"/>
          </a:p>
        </p:txBody>
      </p:sp>
    </p:spTree>
    <p:extLst>
      <p:ext uri="{BB962C8B-B14F-4D97-AF65-F5344CB8AC3E}">
        <p14:creationId xmlns="" xmlns:p14="http://schemas.microsoft.com/office/powerpoint/2010/main" val="725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319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098246" y="621740"/>
            <a:ext cx="8229600" cy="66314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               Types of Microbial pesticides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122219"/>
            <a:ext cx="8035636" cy="472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Microbial populations can be used directly to control  plant and animal pests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Preparations of such antagonistic microbial populations are called microbial pesticide</a:t>
            </a:r>
          </a:p>
          <a:p>
            <a:pPr lvl="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microbial pesticide should be harmless to man and other valued plant and animal populations. Viruses, bacteria, fungi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protozoans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are used as microbial pesticides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952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319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2515" y="1828800"/>
            <a:ext cx="81534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Pathogenic viruses possess the potential for use as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pestcidal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agents.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Viruses attack insects and other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anthropod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most studied virus are Nuclear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polyhydrosis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virus (NPV) ,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Cytoplasmic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poly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hedrosis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virus (CPV)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Granulosis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virus(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000" y="670679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1.Viral pesticide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190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237815" y="583825"/>
            <a:ext cx="7800109" cy="910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1828800"/>
            <a:ext cx="849477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They include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endopsore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forming Bacillus and Clostridium sp as well as non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endospore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forming sp of pseudomonas.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Bacillus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thuringiensis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has been most extensively used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which  was found superior over DDT,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Melathion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Endrin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thuringensisisraelensis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(BTI) is used to control mosquito vectors of malaria. It is environmentally safe   and there is no resistance shown in mosquito. 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261089"/>
            <a:ext cx="2984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endParaRPr lang="en-US" sz="26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000" y="670679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Bookman Old Style" pitchFamily="18" charset="0"/>
              </a:rPr>
              <a:t>    </a:t>
            </a:r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2. Bacterial pesticides</a:t>
            </a:r>
            <a:endParaRPr lang="en-US" sz="2600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endParaRPr lang="en-US" sz="36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020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904" y="794617"/>
            <a:ext cx="7886700" cy="1325563"/>
          </a:xfrm>
        </p:spPr>
        <p:txBody>
          <a:bodyPr/>
          <a:lstStyle/>
          <a:p>
            <a:pPr lvl="0"/>
            <a:r>
              <a:rPr lang="en-US" sz="2600" b="1" dirty="0" smtClean="0">
                <a:solidFill>
                  <a:srgbClr val="C00000"/>
                </a:solidFill>
                <a:latin typeface="Bookman Old Style" pitchFamily="18" charset="0"/>
              </a:rPr>
              <a:t>3.Fungal pesticides-</a:t>
            </a:r>
            <a:endParaRPr lang="en-US" sz="26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Products of the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entomogenous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fungi have been used for insects or field crops, forest trees as well as horticultural and vegetable crops grown in green houses.</a:t>
            </a:r>
          </a:p>
          <a:p>
            <a:pPr>
              <a:lnSpc>
                <a:spcPct val="150000"/>
              </a:lnSpc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Most studied sp of the genera are  achersonia,beauveria,metarhizium,verticillium,hirsutella,coelomomyces and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entomophthora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ollege logo_Updat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84594" y="0"/>
            <a:ext cx="991088" cy="11152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A72F5BB-01CE-4E1F-B528-9003564E9862}"/>
              </a:ext>
            </a:extLst>
          </p:cNvPr>
          <p:cNvSpPr txBox="1"/>
          <p:nvPr/>
        </p:nvSpPr>
        <p:spPr>
          <a:xfrm>
            <a:off x="151074" y="6380543"/>
            <a:ext cx="52731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Biopesticides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, Dr. Regi Raphael K, </a:t>
            </a:r>
            <a:r>
              <a:rPr lang="en-US" sz="1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St.Mary’s</a:t>
            </a:r>
            <a:r>
              <a:rPr lang="en-US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 College</a:t>
            </a:r>
            <a:endParaRPr lang="en-IN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1026</Words>
  <Application>Microsoft Office PowerPoint</Application>
  <PresentationFormat>On-screen Show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3.Fungal pesticides-</vt:lpstr>
      <vt:lpstr>Slide 10</vt:lpstr>
      <vt:lpstr>Slide 11</vt:lpstr>
      <vt:lpstr>Slide 12</vt:lpstr>
      <vt:lpstr>Slide 13</vt:lpstr>
      <vt:lpstr>Slide 14</vt:lpstr>
      <vt:lpstr>Advantages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Avinz</dc:creator>
  <cp:lastModifiedBy>admission</cp:lastModifiedBy>
  <cp:revision>129</cp:revision>
  <dcterms:created xsi:type="dcterms:W3CDTF">2018-12-04T06:33:32Z</dcterms:created>
  <dcterms:modified xsi:type="dcterms:W3CDTF">2019-06-20T00:19:50Z</dcterms:modified>
</cp:coreProperties>
</file>