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A95AE-C28C-494C-B19B-7206E624989F}" type="datetimeFigureOut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3A0A3-F24E-46B4-85F1-27F48D44E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162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D742-6DF4-4E18-9825-F1D744805639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44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E86D-80F0-4932-AD90-706EEF668F4F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09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08A5-5C2B-412C-8BDE-4298C85A625C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145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49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6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5602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560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050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844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690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686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6582-E6BA-4DE0-B775-4E5EA988D0A0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1096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390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910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C206341-FFC6-4CF9-9A08-215607BA46B8}" type="datetimeFigureOut">
              <a:rPr lang="en-IN" smtClean="0">
                <a:solidFill>
                  <a:prstClr val="black"/>
                </a:solidFill>
              </a:rPr>
              <a:pPr defTabSz="457200"/>
              <a:t>21-06-2019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439BF27-1058-48A2-98F7-AAFB7670CA6F}" type="slidenum">
              <a:rPr lang="en-IN" smtClean="0">
                <a:solidFill>
                  <a:prstClr val="black"/>
                </a:solidFill>
              </a:rPr>
              <a:pPr defTabSz="457200"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31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108E-5793-4548-8B44-FA4790D19DC4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48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83A9-1E0C-4641-91F3-BFD717B76703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005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24-4DAE-4922-B6A2-70656AECB5CD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8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94F-A5FE-438A-8A25-25EF8F53157C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796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4752-3780-4DB3-9DE4-CFA11990D76E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06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B8687-51E4-4D51-A772-4BEAE389E83D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11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D93B-F270-413A-9130-86444226AB01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854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2A6B9-290A-48D1-BF13-420162E66B37}" type="datetime1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049A-0B8E-44E3-8F3A-2FA6E0332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274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2659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228600" y="609600"/>
            <a:ext cx="858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600" b="1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Introduction to Companies act 2013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Anjani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Antony</a:t>
            </a: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Commerce</a:t>
            </a: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College,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Thrissur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0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  <a:latin typeface="Bookman Old Style" pitchFamily="18" charset="0"/>
              </a:rPr>
              <a:t>Company</a:t>
            </a:r>
            <a:endParaRPr lang="en-US" sz="25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 is derived from the words, com which means together and the word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panies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means bread.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is thus an association of persons who took their meals together.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association of persons formed for some common purpose.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incorporated association.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person created by law.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5791200" cy="501650"/>
          </a:xfrm>
        </p:spPr>
        <p:txBody>
          <a:bodyPr/>
          <a:lstStyle/>
          <a:p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35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Characteristics of a company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association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legal entity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Perpetual succession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liability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Transferability of shares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Artifical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legal person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seal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to sue and be used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amount of capital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Winding up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92875"/>
            <a:ext cx="60198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85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Kinds of company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incorporation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Chartered companies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of the company could be formed by the crown.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Statutory companies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formed under a special statute or act passed by the parliament or legislature is known as statutory company.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Registered company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formed under the companies act 2013 or some earlier companies act.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61722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74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Liability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limited by shares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limited by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gurantee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Unlimited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number of members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company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company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person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ownership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Government companies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Non government companies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6626" y="6492875"/>
            <a:ext cx="77724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9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control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Holding company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Subsidiary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Nationality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companies</a:t>
            </a:r>
          </a:p>
          <a:p>
            <a:pPr marL="457200" indent="-45720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 companies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66294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70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Other forms of companies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Defunct companies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Dormant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Listed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Producer company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Nidhis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not for profit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64008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783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7696200" cy="1143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Differences between a private company and a public company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members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invitation of capital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Transferability of shares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directors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Prospectus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subscription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for entrenchment in articles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Quorum of meetings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remuneration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privileges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‘Limited word’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939" y="6492875"/>
            <a:ext cx="6476998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25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Salient features of the act,2013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person company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company law tribunal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action suits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 border mergers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of insider trading and forward dealings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Strict rules for auditors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years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members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Entrenchment provisions in articles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directors defined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board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and participation in board meeting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62800" cy="365125"/>
          </a:xfrm>
        </p:spPr>
        <p:txBody>
          <a:bodyPr/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Corporate regulations: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Anjani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Antony, St’ </a:t>
            </a:r>
            <a:r>
              <a:rPr lang="en-US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Marys</a:t>
            </a:r>
            <a:r>
              <a:rPr lang="en-US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college</a:t>
            </a:r>
          </a:p>
          <a:p>
            <a:endParaRPr lang="en-US" dirty="0"/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78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430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Slide 1</vt:lpstr>
      <vt:lpstr>Company</vt:lpstr>
      <vt:lpstr>Characteristics of a company</vt:lpstr>
      <vt:lpstr>Kinds of company</vt:lpstr>
      <vt:lpstr>Slide 5</vt:lpstr>
      <vt:lpstr>Slide 6</vt:lpstr>
      <vt:lpstr>Other forms of companies</vt:lpstr>
      <vt:lpstr>Differences between a private company and a public company</vt:lpstr>
      <vt:lpstr>Salient features of the act,2013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COMPANIES ACT 2013</dc:title>
  <dc:creator>HP</dc:creator>
  <cp:lastModifiedBy>admission</cp:lastModifiedBy>
  <cp:revision>13</cp:revision>
  <dcterms:created xsi:type="dcterms:W3CDTF">2018-12-31T05:34:50Z</dcterms:created>
  <dcterms:modified xsi:type="dcterms:W3CDTF">2019-06-21T00:18:41Z</dcterms:modified>
</cp:coreProperties>
</file>