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63" r:id="rId5"/>
    <p:sldId id="279" r:id="rId6"/>
    <p:sldId id="262" r:id="rId7"/>
    <p:sldId id="280" r:id="rId8"/>
    <p:sldId id="261" r:id="rId9"/>
    <p:sldId id="260" r:id="rId10"/>
    <p:sldId id="281" r:id="rId11"/>
    <p:sldId id="258" r:id="rId12"/>
    <p:sldId id="275" r:id="rId13"/>
    <p:sldId id="278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19/Jun/2019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Transgenic plants- Genetic Engineering for crop improvement</a:t>
            </a:r>
            <a:endParaRPr lang="en-IN" sz="3600" b="1" dirty="0">
              <a:solidFill>
                <a:srgbClr val="C00000"/>
              </a:solidFill>
              <a:latin typeface="Bookman Old Style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Dr.Divya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Botany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7016" y="940525"/>
            <a:ext cx="8050639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Golden Rice: The </a:t>
            </a:r>
            <a:r>
              <a:rPr lang="en-US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provitamin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Enriched Rice: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Millet rice-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drficit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Beta-carotene,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provitamin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–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Genetically modify rice- Beta – carotene- in rice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endoserm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characteristic yellow/orange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volour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therefore the Golden Rice.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required to introduce 3 genes- encoding enzymes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phytotene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synthase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carotene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desaturase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lycopene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Beta –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cyclase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7 years for the same.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659840"/>
            <a:ext cx="8229600" cy="66314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sz="2600" b="1" u="sng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Application 5- </a:t>
            </a:r>
          </a:p>
          <a:p>
            <a:pPr>
              <a:lnSpc>
                <a:spcPct val="100000"/>
              </a:lnSpc>
            </a:pP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Commercial </a:t>
            </a: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Transgenic crops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2931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The ultimate aim of GM crops  are:</a:t>
            </a:r>
          </a:p>
          <a:p>
            <a:endParaRPr lang="en-US" sz="22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Resistance to diseases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Improved Nitrogen fixing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Higher yielding capacity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Resistance to drought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soil salinity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nutritiona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properties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Improved storage quality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828800"/>
            <a:ext cx="774627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Plants-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used as cheap chemical factories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Transfer right genes-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serve as bioreactors of proteins, plastics,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pharmacueticals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Improvement of nutrient quality-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Introduce genes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Improvement of seed protein quality-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transgene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protein containing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was introduced into pea plant.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Diagnostic and therapeutic proteins:-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metabolites – introduced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monoclonal antibodies, peptide hormones.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use of plants for commercial production of antibodies- 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plantibodies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a novel approach in biotech.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70679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Application 6-  </a:t>
            </a:r>
            <a:endParaRPr lang="en-US" sz="2600" b="1" u="sng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Transgenic </a:t>
            </a: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Plants as bioreactors</a:t>
            </a:r>
            <a:endParaRPr lang="en-US" sz="2600" b="1" u="sng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9224" y="1104900"/>
            <a:ext cx="849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Edible vaccine making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incorporation of plasmid carrying the antigen gene and antibiotic resistant gene into bacterial cells. (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Agrobacterium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tumifaciens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The antibiotic resistant pieces of potato leaf- callus- - plant.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Biodegradable plastics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Transgenic plants- factories-  genetically engineered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Arabdiopsis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PHB globules in chloroplast-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Populus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Breeding: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Breeding methods coupled with genetic engineering tech. molecular marker- desired trait- linkage analysis- important aspect of mol. breeding programme.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442078" y="1670735"/>
            <a:ext cx="71652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Maarten J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Chrispeels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D 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Sadava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Plants, Genes and Agriculture. Jones and Bartlett Publishers.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0685" y="5711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APPLICATION A. RESISTANCE TO BIOTIC STRESSES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Described in 3 major categories-</a:t>
            </a:r>
          </a:p>
          <a:p>
            <a:pPr>
              <a:lnSpc>
                <a:spcPct val="150000"/>
              </a:lnSpc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Insect Resistance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Virus resistance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Fungal and bacterial disease resistance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B- Resistance to </a:t>
            </a:r>
            <a:r>
              <a:rPr lang="en-US" sz="2600" b="1" u="sng" dirty="0" err="1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abiotic</a:t>
            </a: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stress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Herbicide </a:t>
            </a: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resistance:Strategies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 for engineering herbicide resistance:</a:t>
            </a:r>
          </a:p>
          <a:p>
            <a:endParaRPr lang="en-US" sz="22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Overexpression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of target protein: target protein- acted by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hericide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large quantities- effect nullified.- we can use strong promoters.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Improved plant detoxification: Conversion of toxic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herbi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non toxic/less toxic.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	Detoxification- foreign gene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Mutation of the target protein- affected by herbicide- without loosing its function.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55511" y="499499"/>
            <a:ext cx="641233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Application 3: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Improvement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of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crop</a:t>
            </a:r>
          </a:p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yield and quality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974" y="2064390"/>
            <a:ext cx="86995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Quality of crop-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nutritional composition of edible parts, flavor, processing quality, shelf life. Green Revolution: Led by Borlaug, MS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Swaminathan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- 20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century- genetically improved crops.- rice and wheat-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Genetic Eng. – extended shelf-life of fruits: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Delay in fruit ripening-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extended shelf-life, long transport easy, slow ripening- more flavor.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2100" y="1502688"/>
            <a:ext cx="8699500" cy="4602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Biochemical changes- ripening-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More ethylene,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lycopene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synthesized, softened by cell wall degrading enzyme- PG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polygalactouronase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). Inhibition of ethylene- reduce ripening.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Genetic manipulations of fruit ripening: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Antisense RNA approach-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Flavr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Savr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Tomato-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Calgene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comp, USA. 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Steps- PG gene isolate,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trangfer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to vector bacteria,-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comple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DNA- molecules.- into fresh tomato- transgenic plant-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comple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DNA- antisense mRNA molecules.- hybridization with sense mRNA.- ripening delayed.</a:t>
            </a:r>
          </a:p>
          <a:p>
            <a:pPr algn="just">
              <a:lnSpc>
                <a:spcPct val="150000"/>
              </a:lnSpc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511" y="499499"/>
            <a:ext cx="641233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Application 3: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Improvement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of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crop</a:t>
            </a:r>
          </a:p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yield and 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quality continues…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" y="591820"/>
            <a:ext cx="8241574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Manipulation of Ethylene biosynthesis: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 different strategies to block Ethylene biosynthesis: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Antisense gene of ACC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oxidase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97% reduced.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Antisense gene of ACC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synthase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99.5%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ereduction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Insertion of ACC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deaminase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gene: acts on ACC – 90%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redeuction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Gen. Eng to prevent </a:t>
            </a: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discolouration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mainly due to oxidation of phenols to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quinones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catalyzed- by –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polyphenol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oxidases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enzymes- mitochondria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chloroplast. Genetic approach- inhibit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polyphenol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oxidase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6848" y="670197"/>
            <a:ext cx="80586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Gen. Eng for Flower pigmentation: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Manipulation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anthocyanin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pathway enzyme- most flowers lack blue- absence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3’,5’-hydroxylase-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delphinidine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glucoside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Introduce gene encoding- </a:t>
            </a: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delphinidine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glucoside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Gen. Eng for male sterility: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Sterility- using mitochondrial mutated gene- enzyme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ribonuclease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barnase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gene- Bacillus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amyloliquefaciuens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 transferred to tobacco. 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5600" y="905845"/>
            <a:ext cx="83947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Application 4: </a:t>
            </a:r>
            <a:endParaRPr lang="en-US" sz="2600" b="1" u="sng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Transgenic </a:t>
            </a:r>
            <a:r>
              <a:rPr lang="en-US" sz="2600" b="1" u="sng" dirty="0" smtClean="0">
                <a:solidFill>
                  <a:srgbClr val="C00000"/>
                </a:solidFill>
                <a:latin typeface="Bookman Old Style" pitchFamily="18" charset="0"/>
              </a:rPr>
              <a:t>plants with improved Nutrition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80448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Amino acids of seed storage proteins- out of 20- 10 are essential and other 10- body synthesis. rice, wheat, corn- EAAs, gram- rich in lysine.</a:t>
            </a:r>
          </a:p>
          <a:p>
            <a:pPr marL="457200" indent="-457200" algn="just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Overproduction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lysine by deregulation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Transgenic crops- improve the essential amino acids-.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 essential- lysine,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methionine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threonine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isoleucine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produced from non –essential- aspartic acid. Lysine controlled by feed back inhibition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asartokinase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(AK)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dihydrodipicolinate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synthase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dhdps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). Over produce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ltsine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abolishinf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feedback.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96388" y="966652"/>
            <a:ext cx="782465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genes- </a:t>
            </a:r>
            <a:r>
              <a:rPr lang="en-US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methionine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rich proteins: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sunflower- seed albumin- 16%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methionine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these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introduced into crops- maize,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soyabean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lysine-rich </a:t>
            </a:r>
            <a:r>
              <a:rPr lang="en-US" sz="2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glycinin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rice: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humans serum cholesterol lower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artificial genes – proteins rich in EAAs:-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synthetic protein- 13%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methionine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residues.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0" y="6273225"/>
            <a:ext cx="970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Transgenic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plants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,Dr.Divya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Menon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868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110</cp:revision>
  <dcterms:created xsi:type="dcterms:W3CDTF">2018-12-04T06:33:32Z</dcterms:created>
  <dcterms:modified xsi:type="dcterms:W3CDTF">2019-06-19T04:15:11Z</dcterms:modified>
</cp:coreProperties>
</file>