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76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039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17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33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852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2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5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304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050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29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33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84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D2B0-BBAF-4A75-A670-18ECEBA6D8FE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D8DFC-945F-458A-A383-9843645CB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5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464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Transpiration</a:t>
            </a:r>
            <a:endParaRPr lang="en-US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Dr.Rekha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Dept. of Botany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St.Mary’s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College, Thrissur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6926" y="1977586"/>
            <a:ext cx="2329842" cy="27275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02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starch-suga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3932" y="1515650"/>
            <a:ext cx="6400800" cy="4191000"/>
          </a:xfrm>
          <a:prstGeom prst="rect">
            <a:avLst/>
          </a:prstGeom>
          <a:noFill/>
        </p:spPr>
      </p:pic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2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914401"/>
            <a:ext cx="1060704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Demerits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Slow process-can not account for rapid transpiration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Transpiration takes place even in the absence of starch in guard cells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eg.onion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Glucose not detected in guard cells during opening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guard cells lack chlorophyll, still stomata opens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some plants stomata open at night and close during day time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Fails to explain extra effectiveness of blue light at the time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stomatal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opening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1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32" y="533401"/>
            <a:ext cx="1018501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2.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Theory of ATP driven H</a:t>
            </a:r>
            <a:r>
              <a:rPr lang="en-US" sz="2600" b="1" baseline="300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+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-K</a:t>
            </a:r>
            <a:r>
              <a:rPr lang="en-US" sz="2600" b="1" baseline="300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+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transport and hormonal regulation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Advanced by Levitt (1974)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Opening and closing result from the exchange of ions between guard cells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subsidiary cells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In light,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starch in guard cell convert into PEP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PEP+CO2 → OAA, enzyme-PEP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carboxylase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active at high pH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OAA →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acid → H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ions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H+ exchanged for K+ in the epidermal cells (ion exchange), active process requires ATP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ions also enters to maintain pH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300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,malate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ions,Cl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increases OP , water enters into guard cells-stomata open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97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3" y="533401"/>
            <a:ext cx="10255348" cy="5592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In night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 low,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 pH and shortage of water activates ABA(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abscisic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acid)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Alters membrane permeability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Allows entry of Ca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into guard cells and release of K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acid formation, OP lowers, causes leakage of water, TP lowers, stomata close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845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06" y="609601"/>
            <a:ext cx="9861452" cy="55165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200" b="1" dirty="0" err="1" smtClean="0">
                <a:solidFill>
                  <a:srgbClr val="C00000"/>
                </a:solidFill>
                <a:latin typeface="Bookman Old Style" pitchFamily="18" charset="0"/>
              </a:rPr>
              <a:t>Antitranspirants</a:t>
            </a:r>
            <a:endParaRPr lang="en-US" sz="4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Substances that reduce transpiration without affecting growth and photosynthesis</a:t>
            </a:r>
          </a:p>
          <a:p>
            <a:pPr>
              <a:lnSpc>
                <a:spcPct val="12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Aspirin and ABA-cause partial closure of stomata</a:t>
            </a:r>
          </a:p>
          <a:p>
            <a:pPr>
              <a:lnSpc>
                <a:spcPct val="12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CO2 at higher concentration causes closure of stomata</a:t>
            </a:r>
          </a:p>
          <a:p>
            <a:pPr>
              <a:lnSpc>
                <a:spcPct val="120000"/>
              </a:lnSpc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Categories of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antitranspirants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water-impermeable substance- 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plastics, silicon oil, low viscosity waxes , form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and transparent film over the leaf surface</a:t>
            </a:r>
          </a:p>
          <a:p>
            <a:pPr>
              <a:lnSpc>
                <a:spcPct val="12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b. Substances that cause partial closure of stomata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Salicylic acid, phenyl mercuric acetate (PMA),CO2</a:t>
            </a:r>
          </a:p>
          <a:p>
            <a:pPr>
              <a:lnSpc>
                <a:spcPct val="12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c. Metabolic inhibitors –cause temporary closure of stomata (ABA), aspirin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08920" y="351774"/>
            <a:ext cx="1002083" cy="11638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2954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25" y="609601"/>
            <a:ext cx="10480431" cy="5516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Guttation</a:t>
            </a:r>
            <a:endParaRPr lang="en-US" sz="26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Exudation of liquid drops from uninjured xylem endings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Common in tropical herbaceous plants grown under high humidity, high soil moisture, high water absorption and low transpiration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Occurs at night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Main cause root pressure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Occurs through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hydathodes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(water stomata)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Quality of exudate-pure water/ dilute solution of various organic and inorganic compounds</a:t>
            </a:r>
          </a:p>
          <a:p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38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Hydathode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botany\Downloads\hydathod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1"/>
            <a:ext cx="7620000" cy="3581399"/>
          </a:xfrm>
          <a:prstGeom prst="rect">
            <a:avLst/>
          </a:prstGeom>
          <a:noFill/>
        </p:spPr>
      </p:pic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297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Bleeding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Exudation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watery sap from incisions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 types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oozing out of xylem sap by root pressure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Oozing out of xylem sap by some local pressure within stem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Exudation of phloem sap by local pressure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Exudation of latex from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laticiferous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ducts or cortex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278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V. K. Jain. Fundamentals of Plant Physiology.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S.Chand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Company Ltd., 2011.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V.Verma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Plant Physiology.  Athena Academic, 2016.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8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723315"/>
            <a:ext cx="10438228" cy="5135563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Transpiration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loss of water in the form of water vapor from the uninjured parts of the plant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Primary organs of transpiration-leaves</a:t>
            </a:r>
          </a:p>
          <a:p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transpiration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stomatal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/foliar –major type (95-97%)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2.Cuticular- minor type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3.lenticular-minor type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Transpiration ratio-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ratio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transpirational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loss of water to the dry matter during growing season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More transpiration ratio- less efficient in water consumption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Crop plants- transpiration ratio-200-500g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3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9" y="762001"/>
            <a:ext cx="9535551" cy="5364163"/>
          </a:xfrm>
        </p:spPr>
        <p:txBody>
          <a:bodyPr/>
          <a:lstStyle/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Role of stomata in transpiration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Stomatal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transpiration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stage process: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Evaporation of water from mesophyll surface to sub-stomatal air space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Diffusion of water vapor from sub-stomatal chamber to atmosphere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quantity of water transpired by unit area of leaf surface in unit time-transpiration flux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9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Structure of stomata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Admin\Downloads\sto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24000"/>
            <a:ext cx="5410200" cy="4038600"/>
          </a:xfrm>
          <a:prstGeom prst="rect">
            <a:avLst/>
          </a:prstGeom>
          <a:noFill/>
        </p:spPr>
      </p:pic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5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525749"/>
            <a:ext cx="10030264" cy="52117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Opening and closing of stomata-due to changes in TP in guard cells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Influenced by :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Light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supply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 of cell sap etc.</a:t>
            </a:r>
          </a:p>
          <a:p>
            <a:pPr algn="just">
              <a:lnSpc>
                <a:spcPct val="200000"/>
              </a:lnSpc>
              <a:buNone/>
            </a:pPr>
            <a:endParaRPr lang="en-US" sz="2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en-US" sz="2200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94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05" y="762001"/>
            <a:ext cx="9917723" cy="55260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Open during day time and closes in night (photoactive stomata)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Succulent xerophytes-reverse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scotoactive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Close during high temp.</a:t>
            </a: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Water supply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deficiency in plants leads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stomatal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closure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Close during high pH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Co2-close during low CO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6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05" y="762001"/>
            <a:ext cx="9917723" cy="55260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>
                <a:solidFill>
                  <a:srgbClr val="C00000"/>
                </a:solidFill>
                <a:latin typeface="Bookman Old Style" pitchFamily="18" charset="0"/>
              </a:rPr>
              <a:t>M</a:t>
            </a:r>
            <a:r>
              <a:rPr lang="en-US" sz="3400" b="1" dirty="0" smtClean="0">
                <a:solidFill>
                  <a:srgbClr val="C00000"/>
                </a:solidFill>
                <a:latin typeface="Bookman Old Style" pitchFamily="18" charset="0"/>
              </a:rPr>
              <a:t>echanism of stomatal movement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Opening and closing of stomata is  guarded by guard cells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Opening completed in 2 phases: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Tension phase- guard cells increase in breadth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Motor phase- they bend outward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6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61" y="762001"/>
            <a:ext cx="10086535" cy="5526065"/>
          </a:xfrm>
        </p:spPr>
        <p:txBody>
          <a:bodyPr>
            <a:norm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Stomatal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opening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potential –low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 high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enters from epidermal cells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TP increases –stomata open</a:t>
            </a:r>
          </a:p>
          <a:p>
            <a:r>
              <a:rPr lang="en-US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Stomatal</a:t>
            </a:r>
            <a:r>
              <a:rPr lang="en-US" sz="2200" b="1" dirty="0" smtClean="0">
                <a:solidFill>
                  <a:srgbClr val="C00000"/>
                </a:solidFill>
                <a:latin typeface="Bookman Old Style" pitchFamily="18" charset="0"/>
              </a:rPr>
              <a:t> closing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potential –high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OP low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Water releases into epidermal cells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TP decreases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Guard cells become flaccid –stomata close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6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2900" b="1" dirty="0">
                <a:solidFill>
                  <a:srgbClr val="C00000"/>
                </a:solidFill>
                <a:latin typeface="Bookman Old Style" pitchFamily="18" charset="0"/>
              </a:rPr>
              <a:t>Theories of stomatal movement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84" y="14739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1. starch-sugar interconversion theory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Formulated by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loyd, elaborated by Sayre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Scarth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Transpiration is controlled by reversible starch-sugar interconversion, and by the effect of pH on enzyme which govern this interconversion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Day time- due to photosynthesis-low C02 con.in mesophyll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cell,high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pH, activation of  hydrolysis of starch into sugar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Night time-reverse process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9917" y="0"/>
            <a:ext cx="1002083" cy="11638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60" y="6302684"/>
            <a:ext cx="507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Transpiration,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4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838</Words>
  <Application>Microsoft Office PowerPoint</Application>
  <PresentationFormat>Custom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Transpiration</vt:lpstr>
      <vt:lpstr>Slide 2</vt:lpstr>
      <vt:lpstr>Slide 3</vt:lpstr>
      <vt:lpstr>Structure of stomata</vt:lpstr>
      <vt:lpstr>Slide 5</vt:lpstr>
      <vt:lpstr>Slide 6</vt:lpstr>
      <vt:lpstr>Slide 7</vt:lpstr>
      <vt:lpstr>Slide 8</vt:lpstr>
      <vt:lpstr> Theories of stomatal movement </vt:lpstr>
      <vt:lpstr>Slide 10</vt:lpstr>
      <vt:lpstr>Slide 11</vt:lpstr>
      <vt:lpstr>Slide 12</vt:lpstr>
      <vt:lpstr>Slide 13</vt:lpstr>
      <vt:lpstr>Slide 14</vt:lpstr>
      <vt:lpstr>Slide 15</vt:lpstr>
      <vt:lpstr>Hydathode</vt:lpstr>
      <vt:lpstr>Bleeding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Transpiration</dc:title>
  <dc:creator>Botany dept</dc:creator>
  <cp:lastModifiedBy>admission</cp:lastModifiedBy>
  <cp:revision>23</cp:revision>
  <dcterms:created xsi:type="dcterms:W3CDTF">2019-06-18T03:33:22Z</dcterms:created>
  <dcterms:modified xsi:type="dcterms:W3CDTF">2019-06-20T00:21:28Z</dcterms:modified>
</cp:coreProperties>
</file>