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4" r:id="rId4"/>
    <p:sldId id="262" r:id="rId5"/>
    <p:sldId id="261" r:id="rId6"/>
    <p:sldId id="260" r:id="rId7"/>
    <p:sldId id="258" r:id="rId8"/>
    <p:sldId id="275" r:id="rId9"/>
    <p:sldId id="278" r:id="rId10"/>
    <p:sldId id="279" r:id="rId11"/>
    <p:sldId id="280" r:id="rId12"/>
    <p:sldId id="281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20/Jun/2019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20-06-2019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38699" y="1503697"/>
            <a:ext cx="43858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itchFamily="18" charset="0"/>
              </a:rPr>
              <a:t>Callus Culture</a:t>
            </a:r>
            <a:endParaRPr lang="en-US" sz="3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44694" y="3206711"/>
            <a:ext cx="377223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Whylgreen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Jose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Assistant Professor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Department of Botany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St. Mary’s College Thrissur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37538" y="84067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0966" y="513708"/>
            <a:ext cx="634943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NATURE OF CALLUS TISSUE:</a:t>
            </a:r>
            <a:endParaRPr lang="en-US" sz="26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endParaRPr lang="en-US" sz="2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618652" y="1095667"/>
            <a:ext cx="7650137" cy="472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Some cultures are hard, consists of compactly arranged small cells without intercellu­lar spaces, composed of lignified cells. </a:t>
            </a:r>
          </a:p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Other callus friable consists of large loosely arranged cells with intercellular spaces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Friable callus is fragile and easily breaks up. </a:t>
            </a:r>
          </a:p>
          <a:p>
            <a:pPr lvl="0" defTabSz="9144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These are suitable for suspension culture, where the tissue can be dispersed by mechanical agitation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794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Constantia" pitchFamily="18" charset="0"/>
                <a:cs typeface="Arial" panose="020B0604020202020204" pitchFamily="34" charset="0"/>
              </a:rPr>
              <a:t>Callus culture,Whylgreen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04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973239" y="745276"/>
            <a:ext cx="7439241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colour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the callus also varies and usually depends on the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colour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the tissue from which it is taken.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 callus may be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colourless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or green containing chloro­phyll or yellow having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carotenoids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or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flavonoids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or it may be purple due to the presence of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anthocyanin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Callus may be uniformly or partially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coloured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794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Constantia" pitchFamily="18" charset="0"/>
                <a:cs typeface="Arial" panose="020B0604020202020204" pitchFamily="34" charset="0"/>
              </a:rPr>
              <a:t>Callus culture,Whylgreen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99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517170" y="306424"/>
            <a:ext cx="4561726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64386" y="642493"/>
            <a:ext cx="726382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Times New Roman" pitchFamily="18" charset="0"/>
                <a:cs typeface="Kartika" pitchFamily="18" charset="0"/>
              </a:rPr>
              <a:t>SIGNIFICANCE OF CALLUS CULTURE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Kartika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80836" y="1623318"/>
            <a:ext cx="742263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Determine the total amount of nucleic acids (i.e., DNA and RNA) rapidly from callus culture.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By using tracer elements in callus culture the path of various metabolic pro­cesses has been determined) 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Friable callus is suitable for cell suspension culture.</a:t>
            </a:r>
          </a:p>
          <a:p>
            <a:pPr>
              <a:buFont typeface="Wingdings" pitchFamily="2" charset="2"/>
              <a:buChar char="q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794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Constantia" pitchFamily="18" charset="0"/>
                <a:cs typeface="Arial" panose="020B0604020202020204" pitchFamily="34" charset="0"/>
              </a:rPr>
              <a:t>Callus culture,Whylgreen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081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Mahipal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Singh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Shekhwat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Plant cell and tissue culture,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publishers 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Razdan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M.K. Plant tissue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culture.Science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publishers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Inc.,USA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261089"/>
            <a:ext cx="260520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REFERENCES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794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Constantia" pitchFamily="18" charset="0"/>
                <a:cs typeface="Arial" panose="020B0604020202020204" pitchFamily="34" charset="0"/>
              </a:rPr>
              <a:t>Callus culture,Whylgreen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75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794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Constantia" pitchFamily="18" charset="0"/>
                <a:cs typeface="Arial" panose="020B0604020202020204" pitchFamily="34" charset="0"/>
              </a:rPr>
              <a:t>Callus culture,Whylgreen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2960" y="1150839"/>
            <a:ext cx="521579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Meaning of Callus Culture</a:t>
            </a:r>
            <a:endParaRPr lang="en-US" sz="2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7766" y="1729109"/>
            <a:ext cx="81443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Callus is formed by the proliferation of the parent tissue.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Cells are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parenchymatous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amorphous and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unorganised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Callus is formed as a result of injury at the cut ends of a stem or a root.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When tissues on culture produce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unorganised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mass of callus with no regular form then it is called callus culture.</a:t>
            </a:r>
          </a:p>
          <a:p>
            <a:pPr algn="just"/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First observed by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Rechinger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in 1893.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8300" y="1025769"/>
            <a:ext cx="6121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</a:p>
          <a:p>
            <a:pPr algn="ctr">
              <a:buNone/>
            </a:pP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1756" y="1581143"/>
            <a:ext cx="8119730" cy="4527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Callus may initiate from explants of any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multicellular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plant.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Explants from stem, root, leaf, flower, fruit or seed etc. may be taken for culture.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Callus formation has been recorded from storage parenchyma,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pericyclic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cells of roots, cambial cells of vascular bundles,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provascular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cells, secondary phloem, pith cells,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mesophyll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cells and cotyledons.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92331" y="842211"/>
            <a:ext cx="60212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MATERIALS</a:t>
            </a:r>
            <a:r>
              <a:rPr lang="en-US" sz="2600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794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Constantia" pitchFamily="18" charset="0"/>
                <a:cs typeface="Arial" panose="020B0604020202020204" pitchFamily="34" charset="0"/>
              </a:rPr>
              <a:t>Callus culture,Whylgreen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304800" y="996528"/>
            <a:ext cx="8229600" cy="7455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98500" y="698500"/>
            <a:ext cx="673426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Times New Roman" pitchFamily="18" charset="0"/>
                <a:cs typeface="Kartika" pitchFamily="18" charset="0"/>
              </a:rPr>
              <a:t>The callus is sub-cultured because:</a:t>
            </a: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Times New Roman" pitchFamily="18" charset="0"/>
                <a:cs typeface="Kartika" pitchFamily="18" charset="0"/>
              </a:rPr>
              <a:t> 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972093" y="1776549"/>
            <a:ext cx="6930935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LcParenBoth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nutrient may be ex­hausted, 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(b) Agar may be desiccated,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(c) Cell metabolites may accumulate and cause toxicity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794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Constantia" pitchFamily="18" charset="0"/>
                <a:cs typeface="Arial" panose="020B0604020202020204" pitchFamily="34" charset="0"/>
              </a:rPr>
              <a:t>Callus culture,Whylgreen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4626" y="982045"/>
            <a:ext cx="4391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4287" y="709414"/>
            <a:ext cx="619913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Nutrient Medium of Callus Culture</a:t>
            </a:r>
            <a:endParaRPr lang="en-US" sz="2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731521" y="1253513"/>
            <a:ext cx="764177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tandard media, such as,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Murashige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Skoog’s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medium.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 initiation and maintaining callus kinetin is used.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 callus initiation usually an exogenous supply of hormone is required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According to hor­mone requirements callus culture may be of five types.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These are: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(a)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Auxin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(b)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Cytokinin</a:t>
            </a:r>
            <a:r>
              <a:rPr lang="en-US" sz="2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(c) Cultures requiring both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auxin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cytokinin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(d)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Gibberellin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794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Constantia" pitchFamily="18" charset="0"/>
                <a:cs typeface="Arial" panose="020B0604020202020204" pitchFamily="34" charset="0"/>
              </a:rPr>
              <a:t>Callus culture,Whylgreen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3745" y="762053"/>
            <a:ext cx="65854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Callus growth can be monitored by:</a:t>
            </a:r>
            <a:r>
              <a:rPr lang="en-US" sz="2800" dirty="0" smtClean="0"/>
              <a:t> </a:t>
            </a:r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1214846" y="1869897"/>
            <a:ext cx="694944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Fresh weight measurement (most convenient) </a:t>
            </a:r>
          </a:p>
          <a:p>
            <a:pPr marL="400050" indent="-400050"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Dry weight measurement (more accurate)</a:t>
            </a:r>
          </a:p>
          <a:p>
            <a:pPr>
              <a:buFont typeface="Wingdings" pitchFamily="2" charset="2"/>
              <a:buChar char="v"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Mitotic index measurement (for cell divisional rate).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794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Constantia" pitchFamily="18" charset="0"/>
                <a:cs typeface="Arial" panose="020B0604020202020204" pitchFamily="34" charset="0"/>
              </a:rPr>
              <a:t>Callus culture,Whylgreen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21240" y="636998"/>
            <a:ext cx="5710114" cy="64788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54804" y="625899"/>
            <a:ext cx="613367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Times New Roman" pitchFamily="18" charset="0"/>
                <a:cs typeface="Kartika" pitchFamily="18" charset="0"/>
              </a:rPr>
              <a:t>CARROT ROOT CULTURE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7" name="Picture 6" descr="C:\Users\Botany\Desktop\clip_image002-44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1673" y="1423987"/>
            <a:ext cx="6452170" cy="4606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794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Constantia" pitchFamily="18" charset="0"/>
                <a:cs typeface="Arial" panose="020B0604020202020204" pitchFamily="34" charset="0"/>
              </a:rPr>
              <a:t>Callus culture,Whylgreen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4000" y="670679"/>
            <a:ext cx="518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Bookman Old Style" pitchFamily="18" charset="0"/>
              </a:rPr>
              <a:t>    </a:t>
            </a:r>
            <a:endParaRPr lang="en-US" sz="3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96389" y="951892"/>
            <a:ext cx="761315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Times New Roman" pitchFamily="18" charset="0"/>
                <a:cs typeface="Kartika" pitchFamily="18" charset="0"/>
              </a:rPr>
              <a:t>DEVELOPMENT OF A CALLUS </a:t>
            </a:r>
            <a:r>
              <a:rPr kumimoji="0" lang="en-US" sz="2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Times New Roman" pitchFamily="18" charset="0"/>
                <a:cs typeface="Kartika" pitchFamily="18" charset="0"/>
              </a:rPr>
              <a:t>CULTURE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74373" y="1533611"/>
            <a:ext cx="753315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Callus formation from an explants occurs in three stages: </a:t>
            </a:r>
            <a:endParaRPr kumimoji="0" lang="en-US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780836" y="1954621"/>
            <a:ext cx="7265884" cy="4094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(a) Induction stage: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Metabolism is stimulated and the cells prepare to divide. Cell size remains unchanged.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(b) Cell division stage: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Cells divide actively and the cell size decreases. Cell division is mainly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periclinal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and occurs towards the periphery giving rise to wound cambial cells.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794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Constantia" pitchFamily="18" charset="0"/>
                <a:cs typeface="Arial" panose="020B0604020202020204" pitchFamily="34" charset="0"/>
              </a:rPr>
              <a:t>Callus culture,Whylgreen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705395" y="347061"/>
            <a:ext cx="7707085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(c) Differentiation: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Cells differentiate by expansion and maturation.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Rapidly growing calluses are more or less alike but as the growth rate decreases the calluses show their characteristic structures and forms.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But all calluses have some similarities.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They all contain nodular or sheet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meristems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 groups or scattered throughout the tissue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794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b="1" dirty="0" smtClean="0">
                <a:latin typeface="Constantia" pitchFamily="18" charset="0"/>
                <a:cs typeface="Arial" panose="020B0604020202020204" pitchFamily="34" charset="0"/>
              </a:rPr>
              <a:t>Callus culture,Whylgreen Jose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02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681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120</cp:revision>
  <dcterms:created xsi:type="dcterms:W3CDTF">2018-12-04T06:33:32Z</dcterms:created>
  <dcterms:modified xsi:type="dcterms:W3CDTF">2019-06-20T00:26:17Z</dcterms:modified>
</cp:coreProperties>
</file>