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3" r:id="rId4"/>
    <p:sldId id="266" r:id="rId5"/>
    <p:sldId id="273" r:id="rId6"/>
    <p:sldId id="274" r:id="rId7"/>
    <p:sldId id="265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484979" y="579378"/>
            <a:ext cx="7744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Cash Management</a:t>
            </a:r>
            <a:r>
              <a:rPr lang="en-US" altLang="zh-CN" sz="3600" dirty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en-US" altLang="zh-CN" sz="3600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45754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3360" y="1099065"/>
            <a:ext cx="811768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William J.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Baumol’s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EOQ model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This model is based on the proposition that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inorder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reduce the holding cost that is interest foregone on investment of cash , a firm keeps the least amount of cash in hand. The cash is recovered by selling marketable securities in such a way that the transaction cost is optimally balanced with the holding cost of cash.</a:t>
            </a:r>
          </a:p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C= 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 * F</a:t>
            </a:r>
          </a:p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O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 Optimum cash balance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 Annual cash requirement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 Fixed conversion cost per transaction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= Opportunity cost of holding cash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2218" y="431863"/>
            <a:ext cx="48429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Cash management models </a:t>
            </a:r>
            <a:endParaRPr lang="en-US" altLang="en-US" sz="2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20022" y="4146113"/>
            <a:ext cx="0" cy="5752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32131" y="4476503"/>
            <a:ext cx="187891" cy="2379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20022" y="4146113"/>
            <a:ext cx="1227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0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3360" y="1099065"/>
            <a:ext cx="7450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Miller – Orr  Cash Management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also known as stochastic model. Under this model, two control limits are set for cash balances. These limits consists of upper control limit (H) , beyond which cash balance need not be allowed to go , lower control limit(L), below which cash level is not allowed to reduce and the return point (R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2218" y="431863"/>
            <a:ext cx="48429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Cash management models </a:t>
            </a:r>
            <a:endParaRPr lang="en-US" altLang="en-US" sz="2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2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752716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Cash Management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2609" y="1504003"/>
            <a:ext cx="7781985" cy="20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 management refers to management of cash inflows and cash outflows. It is the process of forecasting, collecting, disbursing, investing and planning for the cash a company needs to operate its business smoothly.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4250" y="1225823"/>
            <a:ext cx="79883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meet cash outflows(payments)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minimize cash balance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insolvency or bankruptcy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a good relation with creditors, suppliers etc.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strong credit rating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take advantage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favourable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business opportunities.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4250" y="979602"/>
            <a:ext cx="79883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Cash Management :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Objectives</a:t>
            </a:r>
            <a:endParaRPr lang="en-US" altLang="en-US" sz="2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828800"/>
            <a:ext cx="79883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 Planning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Managing cash flows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Managing optimum cash balance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Investing cash </a:t>
            </a: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1115290"/>
            <a:ext cx="50658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Scope of Cash Management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2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828800"/>
            <a:ext cx="79883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step in cash management is to  estimate the requirement of cash in the firm. For this purpose, cash budget is to be prepared. A cash budget shows the cash inflows and outflows expected in a budget period and net effect of these flows on cash balances . The objective of preparing cash budget is to enable the management to meet its cash obligations as and when they fall due and to keep idle cash to minimum level.</a:t>
            </a: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1115290"/>
            <a:ext cx="23535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Cash Budget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6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0136" y="1179522"/>
            <a:ext cx="79883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It indicate the effect on the cash position of various requirements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indicate the cash requirement for a plant, or equipment expansion programme.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points to the need for the additional funds from external sources.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indicate the availability of cash for taking advantage of discounts offered.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helps in planning redemption of preference shares, debentures, payment of pension etc.</a:t>
            </a: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0136" y="548176"/>
            <a:ext cx="403027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Utility of Cash Budget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8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199" y="1662258"/>
            <a:ext cx="80862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Synchronizing cash flows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synchronization of cash flows provides cash when it is needed and thus enables firms to reduce their average cash balances.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Accelerating Cash Receipts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Lock box system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banking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Automated clearing Houses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 balance accounts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Wholly owned collection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 authorized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cheques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977735"/>
            <a:ext cx="602440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Techniques of Cash Management </a:t>
            </a:r>
            <a:endParaRPr lang="en-US" altLang="en-US" sz="2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0848" y="1192986"/>
            <a:ext cx="808629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Delaying Payments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cash payments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Avoidance of early payments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Payments through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cheques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Float Management</a:t>
            </a:r>
          </a:p>
          <a:p>
            <a:pPr algn="just">
              <a:lnSpc>
                <a:spcPct val="150000"/>
              </a:lnSpc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0973" y="622847"/>
            <a:ext cx="44999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Techniques Continues… </a:t>
            </a:r>
            <a:endParaRPr lang="en-US" altLang="en-US" sz="2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5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5900" y="1568766"/>
            <a:ext cx="80862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Effective inventory management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operational cost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the time span of production cycle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in marketable securities</a:t>
            </a:r>
          </a:p>
          <a:p>
            <a:pPr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7270" y="745958"/>
            <a:ext cx="47147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Techniques</a:t>
            </a:r>
            <a:r>
              <a:rPr lang="en-IN" sz="3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Continues</a:t>
            </a:r>
            <a:r>
              <a:rPr lang="en-IN" sz="3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… </a:t>
            </a:r>
            <a:endParaRPr lang="en-US" altLang="en-US" sz="3600" b="1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1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Cash Management, Jinu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Josy,St.Mary’s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7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542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146</cp:revision>
  <dcterms:created xsi:type="dcterms:W3CDTF">2018-12-04T06:33:32Z</dcterms:created>
  <dcterms:modified xsi:type="dcterms:W3CDTF">2019-01-14T07:44:40Z</dcterms:modified>
</cp:coreProperties>
</file>