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4" r:id="rId4"/>
    <p:sldId id="281" r:id="rId5"/>
    <p:sldId id="263" r:id="rId6"/>
    <p:sldId id="262" r:id="rId7"/>
    <p:sldId id="280" r:id="rId8"/>
    <p:sldId id="261" r:id="rId9"/>
    <p:sldId id="260" r:id="rId10"/>
    <p:sldId id="258" r:id="rId11"/>
    <p:sldId id="282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t>20/Jun/2019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AA5872A-EBA1-4765-860B-C6F753BE861D}"/>
              </a:ext>
            </a:extLst>
          </p:cNvPr>
          <p:cNvSpPr txBox="1"/>
          <p:nvPr/>
        </p:nvSpPr>
        <p:spPr>
          <a:xfrm>
            <a:off x="178905" y="692702"/>
            <a:ext cx="858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Technical Analysis</a:t>
            </a:r>
            <a:endParaRPr lang="en-IN" sz="3600" b="1" dirty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390756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Jinu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Josy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Commerce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College Thrissur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5805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Technical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Analysis,Jinu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Josy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194290" y="808900"/>
            <a:ext cx="8229600" cy="663145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Difference between Fundamental Analysis and Technical Analysis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7038" y="2455101"/>
            <a:ext cx="82931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Charts vs. Financial Statements</a:t>
            </a: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Fundamental analyst tries to determine company’s value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financial statements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analysts believe there is no reason to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company’s fundamentals.</a:t>
            </a:r>
          </a:p>
        </p:txBody>
      </p:sp>
    </p:spTree>
    <p:extLst>
      <p:ext uri="{BB962C8B-B14F-4D97-AF65-F5344CB8AC3E}">
        <p14:creationId xmlns:p14="http://schemas.microsoft.com/office/powerpoint/2010/main" val="35295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5805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Technical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Analysis,Jinu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Josy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194290" y="808900"/>
            <a:ext cx="8229600" cy="663145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Difference between Fundamental Analysis and Technical Analysis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5073" y="1999878"/>
            <a:ext cx="82931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Time Horizon</a:t>
            </a: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Fundamental analysis takes a relatively long term approach to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market compared to technical analysis .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Trading vs. Investing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analysis is used for a trade whereas fundamental analysis is used to make an investment.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21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5805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Technical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Analysis,Jinu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Josy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5979" y="930624"/>
            <a:ext cx="23855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REFERENCE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472773" y="2404347"/>
            <a:ext cx="85176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 smtClean="0"/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Analysis and Portfolio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anagement ,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Shashi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K. Gupta, Rosy Joshi,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Kalyani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Publishers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3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5805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Technical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Analysis,Jinu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Josy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66014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Technical Analysis - Meaning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6682" y="1570430"/>
            <a:ext cx="848988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study of historical stock prices and stock market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identify recurring patterns in the data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 study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action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primarily through the use of charts for the purpose of forecasting future price trends.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5805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Technical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Analysis,Jinu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Josy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St.Mary’s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8300" y="1025769"/>
            <a:ext cx="763583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Objectives of Technical Analysis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analyze the performance of companies and to predict the future trends in the share prices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Helps to interpret on whether to buy or sell a particular stock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suggest the investors in making investment decisions in selected stocks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study the equity timing of investment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96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5805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Technical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Analysis,Jinu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Josy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St.Mary’s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8300" y="1025769"/>
            <a:ext cx="763583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Assumptions of Technical Analysis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Price Discounts Everything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Price Move in Tends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History Tends to Repeat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36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5805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Technical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Analysis,Jinu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Josy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3868" y="761844"/>
            <a:ext cx="753924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Main considerations in Technical Analysis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2044" y="2247754"/>
            <a:ext cx="849477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Price - Changes in price reflect in investors attitudes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Time - The degree of movements in price is a function of time.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Volume - Intensity of price changes is reflected in the volume transactions.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Breadth -  Indicates the price changes have taken place in the market in accordance with a certain overall limit.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0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5805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Technical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Analysis,Jinu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Josy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192065" y="948219"/>
            <a:ext cx="8229600" cy="7455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Price Fields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4235" y="2272195"/>
            <a:ext cx="84947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– Price of the first trade for the period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– Highest price that the security traded during the period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Low -  Lowest price that the security traded during the period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Close – Last price that the security traded during th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period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4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5805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Technical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Analysis,Jinu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Josy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192065" y="948219"/>
            <a:ext cx="8229600" cy="7455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Price Fields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4235" y="2272195"/>
            <a:ext cx="849477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Volume – The number of shares that were traded during the period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Open Interest – The total number of outstanding contracts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Bid - 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price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market maker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willing to pay for a security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Ask – The price a market maker is willing to accept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96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5805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Technical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Analysis,Jinu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Josy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4626" y="982045"/>
            <a:ext cx="7529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ookman Old Style" pitchFamily="18" charset="0"/>
              </a:rPr>
              <a:t>  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Advantages of Technical Analysis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7173" y="2232362"/>
            <a:ext cx="804487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price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Supply, demand and price action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Support/Resistance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Pictorial price history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Assist with entry point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1776775" y="3407217"/>
            <a:ext cx="8229600" cy="59724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70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5805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Technical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Analysis,Jinu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Josy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43745" y="762053"/>
            <a:ext cx="579197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Criticisms of Technical Analysis</a:t>
            </a:r>
            <a:endParaRPr lang="en-US" sz="2600" dirty="0"/>
          </a:p>
        </p:txBody>
      </p:sp>
      <p:sp>
        <p:nvSpPr>
          <p:cNvPr id="7" name="Rectangle 6"/>
          <p:cNvSpPr/>
          <p:nvPr/>
        </p:nvSpPr>
        <p:spPr>
          <a:xfrm>
            <a:off x="457200" y="1828800"/>
            <a:ext cx="849477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Bias of Analyst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Open to many interpretations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Late exercise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Absence of well defined levels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Lack of uniformity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7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</TotalTime>
  <Words>524</Words>
  <Application>Microsoft Office PowerPoint</Application>
  <PresentationFormat>On-screen Show (4:3)</PresentationFormat>
  <Paragraphs>101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Bookman Old Style</vt:lpstr>
      <vt:lpstr>Calibri</vt:lpstr>
      <vt:lpstr>Calibri Light</vt:lpstr>
      <vt:lpstr>Constantia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Commerce cm.</cp:lastModifiedBy>
  <cp:revision>104</cp:revision>
  <dcterms:created xsi:type="dcterms:W3CDTF">2018-12-04T06:33:32Z</dcterms:created>
  <dcterms:modified xsi:type="dcterms:W3CDTF">2019-06-20T03:55:51Z</dcterms:modified>
</cp:coreProperties>
</file>