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71" r:id="rId4"/>
    <p:sldId id="276" r:id="rId5"/>
    <p:sldId id="263" r:id="rId6"/>
    <p:sldId id="272" r:id="rId7"/>
    <p:sldId id="274" r:id="rId8"/>
    <p:sldId id="275" r:id="rId9"/>
    <p:sldId id="277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DDAC72-2416-41B9-917A-E07C8A59160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AC175A-9030-4EBF-9646-AC3BF79BBEBC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Bookman Old Style" pitchFamily="18" charset="0"/>
            </a:rPr>
            <a:t>EUROPEAN</a:t>
          </a:r>
          <a:r>
            <a:rPr lang="en-US" dirty="0" smtClean="0"/>
            <a:t> </a:t>
          </a:r>
          <a:r>
            <a:rPr lang="en-US" dirty="0" smtClean="0">
              <a:solidFill>
                <a:schemeClr val="tx1"/>
              </a:solidFill>
              <a:latin typeface="Bookman Old Style" pitchFamily="18" charset="0"/>
            </a:rPr>
            <a:t>UNION(EU</a:t>
          </a:r>
          <a:r>
            <a:rPr lang="en-US" dirty="0" smtClean="0"/>
            <a:t>)</a:t>
          </a:r>
          <a:endParaRPr lang="en-US" dirty="0"/>
        </a:p>
      </dgm:t>
    </dgm:pt>
    <dgm:pt modelId="{EDD2129F-1C1F-4BF3-9766-23D54818A9ED}" type="parTrans" cxnId="{40944B5F-1A34-42DB-8C70-B0C50DE09133}">
      <dgm:prSet/>
      <dgm:spPr/>
      <dgm:t>
        <a:bodyPr/>
        <a:lstStyle/>
        <a:p>
          <a:endParaRPr lang="en-US"/>
        </a:p>
      </dgm:t>
    </dgm:pt>
    <dgm:pt modelId="{E656E689-73D7-43AA-8377-A326E0B0D378}" type="sibTrans" cxnId="{40944B5F-1A34-42DB-8C70-B0C50DE09133}">
      <dgm:prSet/>
      <dgm:spPr/>
      <dgm:t>
        <a:bodyPr/>
        <a:lstStyle/>
        <a:p>
          <a:endParaRPr lang="en-US"/>
        </a:p>
      </dgm:t>
    </dgm:pt>
    <dgm:pt modelId="{1A015F65-144B-4424-AB70-102CC8756B5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Bookman Old Style" pitchFamily="18" charset="0"/>
            </a:rPr>
            <a:t>NAFTA</a:t>
          </a:r>
          <a:endParaRPr lang="en-US" dirty="0">
            <a:solidFill>
              <a:schemeClr val="tx1"/>
            </a:solidFill>
            <a:latin typeface="Bookman Old Style" pitchFamily="18" charset="0"/>
          </a:endParaRPr>
        </a:p>
      </dgm:t>
    </dgm:pt>
    <dgm:pt modelId="{60BE0A70-1827-43AF-A129-36C05688A4F7}" type="parTrans" cxnId="{B4C0EEEF-1092-428D-8C3C-0144305A8D43}">
      <dgm:prSet/>
      <dgm:spPr/>
      <dgm:t>
        <a:bodyPr/>
        <a:lstStyle/>
        <a:p>
          <a:endParaRPr lang="en-US"/>
        </a:p>
      </dgm:t>
    </dgm:pt>
    <dgm:pt modelId="{D64EB56B-053B-4D91-98AC-CAEBCB210981}" type="sibTrans" cxnId="{B4C0EEEF-1092-428D-8C3C-0144305A8D43}">
      <dgm:prSet/>
      <dgm:spPr/>
      <dgm:t>
        <a:bodyPr/>
        <a:lstStyle/>
        <a:p>
          <a:endParaRPr lang="en-US"/>
        </a:p>
      </dgm:t>
    </dgm:pt>
    <dgm:pt modelId="{C8B2EE27-0287-47F4-B5C0-BCCA5C273131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Bookman Old Style" pitchFamily="18" charset="0"/>
            </a:rPr>
            <a:t>ASEAN</a:t>
          </a:r>
          <a:endParaRPr lang="en-US" dirty="0">
            <a:solidFill>
              <a:schemeClr val="tx1"/>
            </a:solidFill>
            <a:latin typeface="Bookman Old Style" pitchFamily="18" charset="0"/>
          </a:endParaRPr>
        </a:p>
      </dgm:t>
    </dgm:pt>
    <dgm:pt modelId="{6499B036-40CD-4D0F-876B-7685AC282297}" type="parTrans" cxnId="{B19686DF-5477-4368-A7DA-7EA4AD600637}">
      <dgm:prSet/>
      <dgm:spPr/>
      <dgm:t>
        <a:bodyPr/>
        <a:lstStyle/>
        <a:p>
          <a:endParaRPr lang="en-US"/>
        </a:p>
      </dgm:t>
    </dgm:pt>
    <dgm:pt modelId="{E723C936-45BF-437E-9354-1ED506CC88E9}" type="sibTrans" cxnId="{B19686DF-5477-4368-A7DA-7EA4AD600637}">
      <dgm:prSet/>
      <dgm:spPr/>
      <dgm:t>
        <a:bodyPr/>
        <a:lstStyle/>
        <a:p>
          <a:endParaRPr lang="en-US"/>
        </a:p>
      </dgm:t>
    </dgm:pt>
    <dgm:pt modelId="{12968CCA-D35C-405F-8779-AD69B17F5EC3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Bookman Old Style" pitchFamily="18" charset="0"/>
            </a:rPr>
            <a:t>SAARC</a:t>
          </a:r>
          <a:endParaRPr lang="en-US" dirty="0">
            <a:solidFill>
              <a:schemeClr val="tx1"/>
            </a:solidFill>
            <a:latin typeface="Bookman Old Style" pitchFamily="18" charset="0"/>
          </a:endParaRPr>
        </a:p>
      </dgm:t>
    </dgm:pt>
    <dgm:pt modelId="{8604C766-666E-471D-8888-60CC385969B7}" type="parTrans" cxnId="{2786D4DC-2286-472D-BA76-9985C92BDC40}">
      <dgm:prSet/>
      <dgm:spPr/>
      <dgm:t>
        <a:bodyPr/>
        <a:lstStyle/>
        <a:p>
          <a:endParaRPr lang="en-US"/>
        </a:p>
      </dgm:t>
    </dgm:pt>
    <dgm:pt modelId="{F8FE30B3-4D49-4CC7-A44B-2A5FD054B1C4}" type="sibTrans" cxnId="{2786D4DC-2286-472D-BA76-9985C92BDC40}">
      <dgm:prSet/>
      <dgm:spPr/>
      <dgm:t>
        <a:bodyPr/>
        <a:lstStyle/>
        <a:p>
          <a:endParaRPr lang="en-US"/>
        </a:p>
      </dgm:t>
    </dgm:pt>
    <dgm:pt modelId="{74077FE9-749F-48FC-97F1-FFA054BE6750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Bookman Old Style" pitchFamily="18" charset="0"/>
            </a:rPr>
            <a:t>WTO</a:t>
          </a:r>
          <a:endParaRPr lang="en-US" dirty="0">
            <a:solidFill>
              <a:schemeClr val="tx1"/>
            </a:solidFill>
            <a:latin typeface="Bookman Old Style" pitchFamily="18" charset="0"/>
          </a:endParaRPr>
        </a:p>
      </dgm:t>
    </dgm:pt>
    <dgm:pt modelId="{1BE74AC1-F896-492C-B384-BCCD6FB4B1AC}" type="parTrans" cxnId="{2ACBC7B5-79B2-49B1-97E8-DAF4047674C8}">
      <dgm:prSet/>
      <dgm:spPr/>
      <dgm:t>
        <a:bodyPr/>
        <a:lstStyle/>
        <a:p>
          <a:endParaRPr lang="en-US"/>
        </a:p>
      </dgm:t>
    </dgm:pt>
    <dgm:pt modelId="{75462E56-9373-450B-9BC1-61C8C4116531}" type="sibTrans" cxnId="{2ACBC7B5-79B2-49B1-97E8-DAF4047674C8}">
      <dgm:prSet/>
      <dgm:spPr/>
      <dgm:t>
        <a:bodyPr/>
        <a:lstStyle/>
        <a:p>
          <a:endParaRPr lang="en-US"/>
        </a:p>
      </dgm:t>
    </dgm:pt>
    <dgm:pt modelId="{B8F9DFED-17E8-452C-A115-2F11BF25DBA5}" type="pres">
      <dgm:prSet presAssocID="{77DDAC72-2416-41B9-917A-E07C8A59160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9AE911-BC9D-4F9F-BDC5-5B4C63D70D76}" type="pres">
      <dgm:prSet presAssocID="{0DAC175A-9030-4EBF-9646-AC3BF79BBEB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E1A9FD-CDC7-4F52-805E-22E4A4E11FAF}" type="pres">
      <dgm:prSet presAssocID="{0DAC175A-9030-4EBF-9646-AC3BF79BBEBC}" presName="spNode" presStyleCnt="0"/>
      <dgm:spPr/>
    </dgm:pt>
    <dgm:pt modelId="{65A9AF98-CB1C-4269-A15F-04BD7CFA9DE8}" type="pres">
      <dgm:prSet presAssocID="{E656E689-73D7-43AA-8377-A326E0B0D378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7DE48FD-3600-4323-B164-CA697D0AA1A0}" type="pres">
      <dgm:prSet presAssocID="{1A015F65-144B-4424-AB70-102CC8756B5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6B6C9-5375-450C-8431-BCD9E9B8C638}" type="pres">
      <dgm:prSet presAssocID="{1A015F65-144B-4424-AB70-102CC8756B5A}" presName="spNode" presStyleCnt="0"/>
      <dgm:spPr/>
    </dgm:pt>
    <dgm:pt modelId="{4F4C432B-7AAC-4CD4-9621-97161C59FA98}" type="pres">
      <dgm:prSet presAssocID="{D64EB56B-053B-4D91-98AC-CAEBCB210981}" presName="sibTrans" presStyleLbl="sibTrans1D1" presStyleIdx="1" presStyleCnt="5"/>
      <dgm:spPr/>
      <dgm:t>
        <a:bodyPr/>
        <a:lstStyle/>
        <a:p>
          <a:endParaRPr lang="en-US"/>
        </a:p>
      </dgm:t>
    </dgm:pt>
    <dgm:pt modelId="{1E027AF0-C415-4D74-A753-E6565B27EED0}" type="pres">
      <dgm:prSet presAssocID="{C8B2EE27-0287-47F4-B5C0-BCCA5C27313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DE343C-3FE0-4313-B8B5-48AC1DB673E1}" type="pres">
      <dgm:prSet presAssocID="{C8B2EE27-0287-47F4-B5C0-BCCA5C273131}" presName="spNode" presStyleCnt="0"/>
      <dgm:spPr/>
    </dgm:pt>
    <dgm:pt modelId="{730BC101-BDC6-4008-AD97-043623F492F7}" type="pres">
      <dgm:prSet presAssocID="{E723C936-45BF-437E-9354-1ED506CC88E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224E6FBF-E1AE-45D9-9887-9B67365D8060}" type="pres">
      <dgm:prSet presAssocID="{12968CCA-D35C-405F-8779-AD69B17F5EC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E15D2-E44D-4D55-A0C0-D5137E4411FB}" type="pres">
      <dgm:prSet presAssocID="{12968CCA-D35C-405F-8779-AD69B17F5EC3}" presName="spNode" presStyleCnt="0"/>
      <dgm:spPr/>
    </dgm:pt>
    <dgm:pt modelId="{1B756CFD-F2BF-4681-9791-9A8879C1606E}" type="pres">
      <dgm:prSet presAssocID="{F8FE30B3-4D49-4CC7-A44B-2A5FD054B1C4}" presName="sibTrans" presStyleLbl="sibTrans1D1" presStyleIdx="3" presStyleCnt="5"/>
      <dgm:spPr/>
      <dgm:t>
        <a:bodyPr/>
        <a:lstStyle/>
        <a:p>
          <a:endParaRPr lang="en-US"/>
        </a:p>
      </dgm:t>
    </dgm:pt>
    <dgm:pt modelId="{752CAABA-CE33-489A-B598-590338AE55D1}" type="pres">
      <dgm:prSet presAssocID="{74077FE9-749F-48FC-97F1-FFA054BE6750}" presName="node" presStyleLbl="node1" presStyleIdx="4" presStyleCnt="5" custRadScaleRad="99515" custRadScaleInc="-3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C9654-A0B1-4B4A-88AB-143F27F416D5}" type="pres">
      <dgm:prSet presAssocID="{74077FE9-749F-48FC-97F1-FFA054BE6750}" presName="spNode" presStyleCnt="0"/>
      <dgm:spPr/>
    </dgm:pt>
    <dgm:pt modelId="{F1EFD596-B4AB-4412-9947-1FB907650152}" type="pres">
      <dgm:prSet presAssocID="{75462E56-9373-450B-9BC1-61C8C4116531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19686DF-5477-4368-A7DA-7EA4AD600637}" srcId="{77DDAC72-2416-41B9-917A-E07C8A59160C}" destId="{C8B2EE27-0287-47F4-B5C0-BCCA5C273131}" srcOrd="2" destOrd="0" parTransId="{6499B036-40CD-4D0F-876B-7685AC282297}" sibTransId="{E723C936-45BF-437E-9354-1ED506CC88E9}"/>
    <dgm:cxn modelId="{2786D4DC-2286-472D-BA76-9985C92BDC40}" srcId="{77DDAC72-2416-41B9-917A-E07C8A59160C}" destId="{12968CCA-D35C-405F-8779-AD69B17F5EC3}" srcOrd="3" destOrd="0" parTransId="{8604C766-666E-471D-8888-60CC385969B7}" sibTransId="{F8FE30B3-4D49-4CC7-A44B-2A5FD054B1C4}"/>
    <dgm:cxn modelId="{E6656D67-A662-44ED-AB53-9A2E79A7E4B2}" type="presOf" srcId="{77DDAC72-2416-41B9-917A-E07C8A59160C}" destId="{B8F9DFED-17E8-452C-A115-2F11BF25DBA5}" srcOrd="0" destOrd="0" presId="urn:microsoft.com/office/officeart/2005/8/layout/cycle6"/>
    <dgm:cxn modelId="{EE1C5016-FB31-4930-A8C5-12032152E6A6}" type="presOf" srcId="{75462E56-9373-450B-9BC1-61C8C4116531}" destId="{F1EFD596-B4AB-4412-9947-1FB907650152}" srcOrd="0" destOrd="0" presId="urn:microsoft.com/office/officeart/2005/8/layout/cycle6"/>
    <dgm:cxn modelId="{BF793291-2438-4325-8D45-FA69B2810712}" type="presOf" srcId="{E656E689-73D7-43AA-8377-A326E0B0D378}" destId="{65A9AF98-CB1C-4269-A15F-04BD7CFA9DE8}" srcOrd="0" destOrd="0" presId="urn:microsoft.com/office/officeart/2005/8/layout/cycle6"/>
    <dgm:cxn modelId="{B4C0EEEF-1092-428D-8C3C-0144305A8D43}" srcId="{77DDAC72-2416-41B9-917A-E07C8A59160C}" destId="{1A015F65-144B-4424-AB70-102CC8756B5A}" srcOrd="1" destOrd="0" parTransId="{60BE0A70-1827-43AF-A129-36C05688A4F7}" sibTransId="{D64EB56B-053B-4D91-98AC-CAEBCB210981}"/>
    <dgm:cxn modelId="{2ACBC7B5-79B2-49B1-97E8-DAF4047674C8}" srcId="{77DDAC72-2416-41B9-917A-E07C8A59160C}" destId="{74077FE9-749F-48FC-97F1-FFA054BE6750}" srcOrd="4" destOrd="0" parTransId="{1BE74AC1-F896-492C-B384-BCCD6FB4B1AC}" sibTransId="{75462E56-9373-450B-9BC1-61C8C4116531}"/>
    <dgm:cxn modelId="{40944B5F-1A34-42DB-8C70-B0C50DE09133}" srcId="{77DDAC72-2416-41B9-917A-E07C8A59160C}" destId="{0DAC175A-9030-4EBF-9646-AC3BF79BBEBC}" srcOrd="0" destOrd="0" parTransId="{EDD2129F-1C1F-4BF3-9766-23D54818A9ED}" sibTransId="{E656E689-73D7-43AA-8377-A326E0B0D378}"/>
    <dgm:cxn modelId="{5B0C9AD8-FEB3-4FD3-A772-B4D96EEB4034}" type="presOf" srcId="{1A015F65-144B-4424-AB70-102CC8756B5A}" destId="{A7DE48FD-3600-4323-B164-CA697D0AA1A0}" srcOrd="0" destOrd="0" presId="urn:microsoft.com/office/officeart/2005/8/layout/cycle6"/>
    <dgm:cxn modelId="{4167D64E-068D-42BC-984A-20723008495A}" type="presOf" srcId="{C8B2EE27-0287-47F4-B5C0-BCCA5C273131}" destId="{1E027AF0-C415-4D74-A753-E6565B27EED0}" srcOrd="0" destOrd="0" presId="urn:microsoft.com/office/officeart/2005/8/layout/cycle6"/>
    <dgm:cxn modelId="{06855CBA-4A63-43BF-B564-AF60A03526F1}" type="presOf" srcId="{E723C936-45BF-437E-9354-1ED506CC88E9}" destId="{730BC101-BDC6-4008-AD97-043623F492F7}" srcOrd="0" destOrd="0" presId="urn:microsoft.com/office/officeart/2005/8/layout/cycle6"/>
    <dgm:cxn modelId="{9DDE2483-A86A-4925-A141-F736FF2E712E}" type="presOf" srcId="{12968CCA-D35C-405F-8779-AD69B17F5EC3}" destId="{224E6FBF-E1AE-45D9-9887-9B67365D8060}" srcOrd="0" destOrd="0" presId="urn:microsoft.com/office/officeart/2005/8/layout/cycle6"/>
    <dgm:cxn modelId="{E3288AF4-F257-40BF-9BE8-7416C5499FEF}" type="presOf" srcId="{F8FE30B3-4D49-4CC7-A44B-2A5FD054B1C4}" destId="{1B756CFD-F2BF-4681-9791-9A8879C1606E}" srcOrd="0" destOrd="0" presId="urn:microsoft.com/office/officeart/2005/8/layout/cycle6"/>
    <dgm:cxn modelId="{9050225B-F3D8-418E-983E-878A2EA9A21B}" type="presOf" srcId="{D64EB56B-053B-4D91-98AC-CAEBCB210981}" destId="{4F4C432B-7AAC-4CD4-9621-97161C59FA98}" srcOrd="0" destOrd="0" presId="urn:microsoft.com/office/officeart/2005/8/layout/cycle6"/>
    <dgm:cxn modelId="{867FC4F8-53E6-4385-BB8E-51383ACD062C}" type="presOf" srcId="{74077FE9-749F-48FC-97F1-FFA054BE6750}" destId="{752CAABA-CE33-489A-B598-590338AE55D1}" srcOrd="0" destOrd="0" presId="urn:microsoft.com/office/officeart/2005/8/layout/cycle6"/>
    <dgm:cxn modelId="{4B2A2012-13F3-4D3B-8830-6CBBBCB37EE8}" type="presOf" srcId="{0DAC175A-9030-4EBF-9646-AC3BF79BBEBC}" destId="{2A9AE911-BC9D-4F9F-BDC5-5B4C63D70D76}" srcOrd="0" destOrd="0" presId="urn:microsoft.com/office/officeart/2005/8/layout/cycle6"/>
    <dgm:cxn modelId="{D668D3FF-BCDA-480E-8772-27F97C6B3549}" type="presParOf" srcId="{B8F9DFED-17E8-452C-A115-2F11BF25DBA5}" destId="{2A9AE911-BC9D-4F9F-BDC5-5B4C63D70D76}" srcOrd="0" destOrd="0" presId="urn:microsoft.com/office/officeart/2005/8/layout/cycle6"/>
    <dgm:cxn modelId="{25640A21-7EA3-45E9-9D9C-BAAD2E0BDAB6}" type="presParOf" srcId="{B8F9DFED-17E8-452C-A115-2F11BF25DBA5}" destId="{2BE1A9FD-CDC7-4F52-805E-22E4A4E11FAF}" srcOrd="1" destOrd="0" presId="urn:microsoft.com/office/officeart/2005/8/layout/cycle6"/>
    <dgm:cxn modelId="{A40EBCD3-C901-44C3-9AEA-0BA86D5AC0E1}" type="presParOf" srcId="{B8F9DFED-17E8-452C-A115-2F11BF25DBA5}" destId="{65A9AF98-CB1C-4269-A15F-04BD7CFA9DE8}" srcOrd="2" destOrd="0" presId="urn:microsoft.com/office/officeart/2005/8/layout/cycle6"/>
    <dgm:cxn modelId="{FB4DB077-5DD0-4970-AF7F-C51A5F911704}" type="presParOf" srcId="{B8F9DFED-17E8-452C-A115-2F11BF25DBA5}" destId="{A7DE48FD-3600-4323-B164-CA697D0AA1A0}" srcOrd="3" destOrd="0" presId="urn:microsoft.com/office/officeart/2005/8/layout/cycle6"/>
    <dgm:cxn modelId="{41AD4377-54BA-422A-86DF-E15263565373}" type="presParOf" srcId="{B8F9DFED-17E8-452C-A115-2F11BF25DBA5}" destId="{6946B6C9-5375-450C-8431-BCD9E9B8C638}" srcOrd="4" destOrd="0" presId="urn:microsoft.com/office/officeart/2005/8/layout/cycle6"/>
    <dgm:cxn modelId="{D868FFED-A7E0-463A-8D41-61DE66F4DDC9}" type="presParOf" srcId="{B8F9DFED-17E8-452C-A115-2F11BF25DBA5}" destId="{4F4C432B-7AAC-4CD4-9621-97161C59FA98}" srcOrd="5" destOrd="0" presId="urn:microsoft.com/office/officeart/2005/8/layout/cycle6"/>
    <dgm:cxn modelId="{489BCB16-9AAB-497F-A36A-0E434074CF24}" type="presParOf" srcId="{B8F9DFED-17E8-452C-A115-2F11BF25DBA5}" destId="{1E027AF0-C415-4D74-A753-E6565B27EED0}" srcOrd="6" destOrd="0" presId="urn:microsoft.com/office/officeart/2005/8/layout/cycle6"/>
    <dgm:cxn modelId="{04F61C1D-D442-46DE-8250-FFEDFFD2CC1E}" type="presParOf" srcId="{B8F9DFED-17E8-452C-A115-2F11BF25DBA5}" destId="{EBDE343C-3FE0-4313-B8B5-48AC1DB673E1}" srcOrd="7" destOrd="0" presId="urn:microsoft.com/office/officeart/2005/8/layout/cycle6"/>
    <dgm:cxn modelId="{CF04A844-B57B-4C56-BE02-2404562D3D47}" type="presParOf" srcId="{B8F9DFED-17E8-452C-A115-2F11BF25DBA5}" destId="{730BC101-BDC6-4008-AD97-043623F492F7}" srcOrd="8" destOrd="0" presId="urn:microsoft.com/office/officeart/2005/8/layout/cycle6"/>
    <dgm:cxn modelId="{C6D95410-DAED-4971-A288-BF399887CBDE}" type="presParOf" srcId="{B8F9DFED-17E8-452C-A115-2F11BF25DBA5}" destId="{224E6FBF-E1AE-45D9-9887-9B67365D8060}" srcOrd="9" destOrd="0" presId="urn:microsoft.com/office/officeart/2005/8/layout/cycle6"/>
    <dgm:cxn modelId="{388DE2E7-63CD-456B-B64C-9DC6E7121E8C}" type="presParOf" srcId="{B8F9DFED-17E8-452C-A115-2F11BF25DBA5}" destId="{794E15D2-E44D-4D55-A0C0-D5137E4411FB}" srcOrd="10" destOrd="0" presId="urn:microsoft.com/office/officeart/2005/8/layout/cycle6"/>
    <dgm:cxn modelId="{495DB989-8078-4959-BC86-643A7D84618B}" type="presParOf" srcId="{B8F9DFED-17E8-452C-A115-2F11BF25DBA5}" destId="{1B756CFD-F2BF-4681-9791-9A8879C1606E}" srcOrd="11" destOrd="0" presId="urn:microsoft.com/office/officeart/2005/8/layout/cycle6"/>
    <dgm:cxn modelId="{D867DC9C-809E-4F6A-85DF-D45324FE8DE8}" type="presParOf" srcId="{B8F9DFED-17E8-452C-A115-2F11BF25DBA5}" destId="{752CAABA-CE33-489A-B598-590338AE55D1}" srcOrd="12" destOrd="0" presId="urn:microsoft.com/office/officeart/2005/8/layout/cycle6"/>
    <dgm:cxn modelId="{63A87CA0-58A2-40F9-B5C0-FA7A50245515}" type="presParOf" srcId="{B8F9DFED-17E8-452C-A115-2F11BF25DBA5}" destId="{35FC9654-A0B1-4B4A-88AB-143F27F416D5}" srcOrd="13" destOrd="0" presId="urn:microsoft.com/office/officeart/2005/8/layout/cycle6"/>
    <dgm:cxn modelId="{D453B381-891B-4C42-B49D-B23E4F68A820}" type="presParOf" srcId="{B8F9DFED-17E8-452C-A115-2F11BF25DBA5}" destId="{F1EFD596-B4AB-4412-9947-1FB907650152}" srcOrd="14" destOrd="0" presId="urn:microsoft.com/office/officeart/2005/8/layout/cycle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9AE911-BC9D-4F9F-BDC5-5B4C63D70D76}">
      <dsp:nvSpPr>
        <dsp:cNvPr id="0" name=""/>
        <dsp:cNvSpPr/>
      </dsp:nvSpPr>
      <dsp:spPr>
        <a:xfrm>
          <a:off x="2690387" y="1869"/>
          <a:ext cx="1237739" cy="80453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latin typeface="Bookman Old Style" pitchFamily="18" charset="0"/>
            </a:rPr>
            <a:t>EUROPEAN</a:t>
          </a:r>
          <a:r>
            <a:rPr lang="en-US" sz="1400" kern="1200" dirty="0" smtClean="0"/>
            <a:t> </a:t>
          </a:r>
          <a:r>
            <a:rPr lang="en-US" sz="1400" kern="1200" dirty="0" smtClean="0">
              <a:solidFill>
                <a:schemeClr val="tx1"/>
              </a:solidFill>
              <a:latin typeface="Bookman Old Style" pitchFamily="18" charset="0"/>
            </a:rPr>
            <a:t>UNION(EU</a:t>
          </a:r>
          <a:r>
            <a:rPr lang="en-US" sz="1400" kern="1200" dirty="0" smtClean="0"/>
            <a:t>)</a:t>
          </a:r>
          <a:endParaRPr lang="en-US" sz="1400" kern="1200" dirty="0"/>
        </a:p>
      </dsp:txBody>
      <dsp:txXfrm>
        <a:off x="2690387" y="1869"/>
        <a:ext cx="1237739" cy="804530"/>
      </dsp:txXfrm>
    </dsp:sp>
    <dsp:sp modelId="{65A9AF98-CB1C-4269-A15F-04BD7CFA9DE8}">
      <dsp:nvSpPr>
        <dsp:cNvPr id="0" name=""/>
        <dsp:cNvSpPr/>
      </dsp:nvSpPr>
      <dsp:spPr>
        <a:xfrm>
          <a:off x="1699666" y="404135"/>
          <a:ext cx="3219180" cy="3219180"/>
        </a:xfrm>
        <a:custGeom>
          <a:avLst/>
          <a:gdLst/>
          <a:ahLst/>
          <a:cxnLst/>
          <a:rect l="0" t="0" r="0" b="0"/>
          <a:pathLst>
            <a:path>
              <a:moveTo>
                <a:pt x="2236990" y="127311"/>
              </a:moveTo>
              <a:arcTo wR="1609590" hR="1609590" stAng="17576482" swAng="19648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E48FD-3600-4323-B164-CA697D0AA1A0}">
      <dsp:nvSpPr>
        <dsp:cNvPr id="0" name=""/>
        <dsp:cNvSpPr/>
      </dsp:nvSpPr>
      <dsp:spPr>
        <a:xfrm>
          <a:off x="4221198" y="1114069"/>
          <a:ext cx="1237739" cy="80453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latin typeface="Bookman Old Style" pitchFamily="18" charset="0"/>
            </a:rPr>
            <a:t>NAFTA</a:t>
          </a:r>
          <a:endParaRPr lang="en-US" sz="14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4221198" y="1114069"/>
        <a:ext cx="1237739" cy="804530"/>
      </dsp:txXfrm>
    </dsp:sp>
    <dsp:sp modelId="{4F4C432B-7AAC-4CD4-9621-97161C59FA98}">
      <dsp:nvSpPr>
        <dsp:cNvPr id="0" name=""/>
        <dsp:cNvSpPr/>
      </dsp:nvSpPr>
      <dsp:spPr>
        <a:xfrm>
          <a:off x="1699666" y="404135"/>
          <a:ext cx="3219180" cy="3219180"/>
        </a:xfrm>
        <a:custGeom>
          <a:avLst/>
          <a:gdLst/>
          <a:ahLst/>
          <a:cxnLst/>
          <a:rect l="0" t="0" r="0" b="0"/>
          <a:pathLst>
            <a:path>
              <a:moveTo>
                <a:pt x="3216943" y="1524764"/>
              </a:moveTo>
              <a:arcTo wR="1609590" hR="1609590" stAng="21418747" swAng="21988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27AF0-C415-4D74-A753-E6565B27EED0}">
      <dsp:nvSpPr>
        <dsp:cNvPr id="0" name=""/>
        <dsp:cNvSpPr/>
      </dsp:nvSpPr>
      <dsp:spPr>
        <a:xfrm>
          <a:off x="3636480" y="2913645"/>
          <a:ext cx="1237739" cy="80453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latin typeface="Bookman Old Style" pitchFamily="18" charset="0"/>
            </a:rPr>
            <a:t>ASEAN</a:t>
          </a:r>
          <a:endParaRPr lang="en-US" sz="14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3636480" y="2913645"/>
        <a:ext cx="1237739" cy="804530"/>
      </dsp:txXfrm>
    </dsp:sp>
    <dsp:sp modelId="{730BC101-BDC6-4008-AD97-043623F492F7}">
      <dsp:nvSpPr>
        <dsp:cNvPr id="0" name=""/>
        <dsp:cNvSpPr/>
      </dsp:nvSpPr>
      <dsp:spPr>
        <a:xfrm>
          <a:off x="1699666" y="404135"/>
          <a:ext cx="3219180" cy="3219180"/>
        </a:xfrm>
        <a:custGeom>
          <a:avLst/>
          <a:gdLst/>
          <a:ahLst/>
          <a:cxnLst/>
          <a:rect l="0" t="0" r="0" b="0"/>
          <a:pathLst>
            <a:path>
              <a:moveTo>
                <a:pt x="1930403" y="3186885"/>
              </a:moveTo>
              <a:arcTo wR="1609590" hR="1609590" stAng="4710191" swAng="137961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E6FBF-E1AE-45D9-9887-9B67365D8060}">
      <dsp:nvSpPr>
        <dsp:cNvPr id="0" name=""/>
        <dsp:cNvSpPr/>
      </dsp:nvSpPr>
      <dsp:spPr>
        <a:xfrm>
          <a:off x="1744293" y="2913645"/>
          <a:ext cx="1237739" cy="80453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latin typeface="Bookman Old Style" pitchFamily="18" charset="0"/>
            </a:rPr>
            <a:t>SAARC</a:t>
          </a:r>
          <a:endParaRPr lang="en-US" sz="14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1744293" y="2913645"/>
        <a:ext cx="1237739" cy="804530"/>
      </dsp:txXfrm>
    </dsp:sp>
    <dsp:sp modelId="{1B756CFD-F2BF-4681-9791-9A8879C1606E}">
      <dsp:nvSpPr>
        <dsp:cNvPr id="0" name=""/>
        <dsp:cNvSpPr/>
      </dsp:nvSpPr>
      <dsp:spPr>
        <a:xfrm>
          <a:off x="1706972" y="415065"/>
          <a:ext cx="3219180" cy="3219180"/>
        </a:xfrm>
        <a:custGeom>
          <a:avLst/>
          <a:gdLst/>
          <a:ahLst/>
          <a:cxnLst/>
          <a:rect l="0" t="0" r="0" b="0"/>
          <a:pathLst>
            <a:path>
              <a:moveTo>
                <a:pt x="262247" y="2490185"/>
              </a:moveTo>
              <a:arcTo wR="1609590" hR="1609590" stAng="8809932" swAng="213994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CAABA-CE33-489A-B598-590338AE55D1}">
      <dsp:nvSpPr>
        <dsp:cNvPr id="0" name=""/>
        <dsp:cNvSpPr/>
      </dsp:nvSpPr>
      <dsp:spPr>
        <a:xfrm>
          <a:off x="1159579" y="1139932"/>
          <a:ext cx="1237739" cy="80453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latin typeface="Bookman Old Style" pitchFamily="18" charset="0"/>
            </a:rPr>
            <a:t>WTO</a:t>
          </a:r>
          <a:endParaRPr lang="en-US" sz="14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1159579" y="1139932"/>
        <a:ext cx="1237739" cy="804530"/>
      </dsp:txXfrm>
    </dsp:sp>
    <dsp:sp modelId="{F1EFD596-B4AB-4412-9947-1FB907650152}">
      <dsp:nvSpPr>
        <dsp:cNvPr id="0" name=""/>
        <dsp:cNvSpPr/>
      </dsp:nvSpPr>
      <dsp:spPr>
        <a:xfrm>
          <a:off x="1712436" y="398751"/>
          <a:ext cx="3219180" cy="3219180"/>
        </a:xfrm>
        <a:custGeom>
          <a:avLst/>
          <a:gdLst/>
          <a:ahLst/>
          <a:cxnLst/>
          <a:rect l="0" t="0" r="0" b="0"/>
          <a:pathLst>
            <a:path>
              <a:moveTo>
                <a:pt x="259498" y="733215"/>
              </a:moveTo>
              <a:arcTo wR="1609590" hR="1609590" stAng="12779309" swAng="2014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27/Jun/2019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ECONOMIC INTEGRATION</a:t>
            </a: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3827417" y="3314700"/>
            <a:ext cx="422562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Dr.Dhanya Shankar KS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Assistant Professor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Department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St. Mary’s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College,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38200"/>
            <a:ext cx="7886700" cy="53387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500" b="1" dirty="0" smtClean="0">
                <a:solidFill>
                  <a:srgbClr val="C00000"/>
                </a:solidFill>
                <a:latin typeface="Bookman Old Style" pitchFamily="18" charset="0"/>
              </a:rPr>
              <a:t>THANK YOU </a:t>
            </a:r>
            <a:endParaRPr lang="en-US" sz="45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829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sankar,St.Mary’s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583825"/>
            <a:ext cx="7562294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6022" y="2022929"/>
            <a:ext cx="790205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Economics integration implies the arrangements that remove artificial trade barriers between different countries. It means the unification of distinct economies into a single largest economy.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9871" y="1339334"/>
            <a:ext cx="56167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ECONOMIC INTEGRATION</a:t>
            </a:r>
            <a:endParaRPr lang="en-IN" sz="24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828" y="6204857"/>
            <a:ext cx="70974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Shankar KS,St.Mary’s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29343"/>
            <a:ext cx="7886700" cy="961346"/>
          </a:xfrm>
        </p:spPr>
        <p:txBody>
          <a:bodyPr/>
          <a:lstStyle/>
          <a:p>
            <a:r>
              <a:rPr lang="en-US" sz="2400" b="1" dirty="0" smtClean="0">
                <a:solidFill>
                  <a:srgbClr val="C00000"/>
                </a:solidFill>
                <a:latin typeface="Bookman Old Style" pitchFamily="18" charset="0"/>
              </a:rPr>
              <a:t>FORMS OF ECONOMIC INTEGRATION</a:t>
            </a:r>
            <a:endParaRPr lang="en-US" sz="24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514" y="2079171"/>
            <a:ext cx="5325836" cy="4097792"/>
          </a:xfrm>
        </p:spPr>
        <p:txBody>
          <a:bodyPr/>
          <a:lstStyle/>
          <a:p>
            <a:r>
              <a:rPr lang="en-US" sz="2400" dirty="0" smtClean="0">
                <a:latin typeface="Bookman Old Style" pitchFamily="18" charset="0"/>
              </a:rPr>
              <a:t>Preferential trade area </a:t>
            </a:r>
          </a:p>
          <a:p>
            <a:r>
              <a:rPr lang="en-US" sz="2400" dirty="0" smtClean="0">
                <a:latin typeface="Bookman Old Style" pitchFamily="18" charset="0"/>
              </a:rPr>
              <a:t>Free trade area</a:t>
            </a:r>
          </a:p>
          <a:p>
            <a:r>
              <a:rPr lang="en-US" sz="2400" dirty="0" smtClean="0">
                <a:latin typeface="Bookman Old Style" pitchFamily="18" charset="0"/>
              </a:rPr>
              <a:t>Customs union</a:t>
            </a:r>
          </a:p>
          <a:p>
            <a:r>
              <a:rPr lang="en-US" sz="2400" dirty="0" smtClean="0">
                <a:latin typeface="Bookman Old Style" pitchFamily="18" charset="0"/>
              </a:rPr>
              <a:t>Common market </a:t>
            </a:r>
          </a:p>
          <a:p>
            <a:r>
              <a:rPr lang="en-US" sz="2400" dirty="0" smtClean="0">
                <a:latin typeface="Bookman Old Style" pitchFamily="18" charset="0"/>
              </a:rPr>
              <a:t>Economic union </a:t>
            </a: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979714" y="2906486"/>
            <a:ext cx="1861457" cy="598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6828" y="6204857"/>
            <a:ext cx="70974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Shankar KS,St.Mary’s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conomicintegra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6829" y="337457"/>
            <a:ext cx="8175171" cy="5839506"/>
          </a:xfrm>
        </p:spPr>
      </p:pic>
      <p:sp>
        <p:nvSpPr>
          <p:cNvPr id="5" name="Rectangle 4"/>
          <p:cNvSpPr/>
          <p:nvPr/>
        </p:nvSpPr>
        <p:spPr>
          <a:xfrm>
            <a:off x="152399" y="6400800"/>
            <a:ext cx="71410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Shankar KS,St.Mary’s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298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Shankar KS,St.Mary’s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1562100"/>
            <a:ext cx="84947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Most loosest form of economic integration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Member countries lower tariffs on imports from each other and thereby offer a preferential treatment.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Member countries retain their own individual tariffs and commercial policy against outsiders.</a:t>
            </a:r>
          </a:p>
          <a:p>
            <a:pPr marL="514350" indent="-514350" algn="just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A50021"/>
                </a:solidFill>
                <a:latin typeface="Bookman Old Style" pitchFamily="18" charset="0"/>
              </a:rPr>
              <a:t>Free Trade Area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Member countries abolish all tariff and other trade restrictions and enjoy the atmosphere of free trade.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Member countries retain their own individual tariff and commercial policy against outsiders.</a:t>
            </a:r>
          </a:p>
          <a:p>
            <a:pPr marL="514350" indent="-514350" algn="just"/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endParaRPr lang="en-US" sz="2200" b="1" dirty="0" smtClean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marL="514350" indent="-514350" algn="just"/>
            <a:endParaRPr lang="en-US" sz="2200" b="1" dirty="0" smtClean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6268" y="914244"/>
            <a:ext cx="18473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7182" y="795048"/>
            <a:ext cx="46859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Preferential Trade Area </a:t>
            </a:r>
          </a:p>
        </p:txBody>
      </p:sp>
    </p:spTree>
    <p:extLst>
      <p:ext uri="{BB962C8B-B14F-4D97-AF65-F5344CB8AC3E}">
        <p14:creationId xmlns:p14="http://schemas.microsoft.com/office/powerpoint/2010/main" xmlns="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16429"/>
            <a:ext cx="7886700" cy="4572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A50021"/>
                </a:solidFill>
                <a:latin typeface="Bookman Old Style" pitchFamily="18" charset="0"/>
              </a:rPr>
              <a:t>Customs Union </a:t>
            </a:r>
          </a:p>
          <a:p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member countries abolish all tariffs and other trade restrictions and enjoy the atmosphere of free trade.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Member countries adopt a common external tariff and uniform commercial policy against outsiders</a:t>
            </a:r>
          </a:p>
          <a:p>
            <a:pPr>
              <a:buNone/>
            </a:pPr>
            <a:r>
              <a:rPr lang="en-US" b="1" dirty="0" smtClean="0">
                <a:solidFill>
                  <a:srgbClr val="A50021"/>
                </a:solidFill>
                <a:latin typeface="Bookman Old Style" pitchFamily="18" charset="0"/>
              </a:rPr>
              <a:t>Common Market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Customs union plus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Free and integrated movement of goods and factors among the member countries.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298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Shankar KS,St.Mary’s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7886700" cy="54911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A50021"/>
                </a:solidFill>
                <a:latin typeface="Bookman Old Style" pitchFamily="18" charset="0"/>
              </a:rPr>
              <a:t>Economic Union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Most advanced form of economic integration common market plus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Harmonization and unification of social,economic,monetary,fiscal and exchange policies.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Member countries attempt to have a common currency and banking system.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298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Shankar KS,St.Mary’s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979715" y="1981200"/>
          <a:ext cx="6618514" cy="3773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511627" y="903513"/>
            <a:ext cx="68906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A50021"/>
                </a:solidFill>
                <a:latin typeface="Bookman Old Style" pitchFamily="18" charset="0"/>
              </a:rPr>
              <a:t>ECONOMIC INTEGRATION-EXAMPLES</a:t>
            </a:r>
          </a:p>
        </p:txBody>
      </p:sp>
      <p:pic>
        <p:nvPicPr>
          <p:cNvPr id="12" name="Picture 11" descr="College logo_Update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298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Shankar KS,St.Mary’s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12371"/>
            <a:ext cx="7886700" cy="678318"/>
          </a:xfrm>
        </p:spPr>
        <p:txBody>
          <a:bodyPr/>
          <a:lstStyle/>
          <a:p>
            <a:r>
              <a:rPr lang="en-US" sz="2800" b="1" dirty="0" smtClean="0">
                <a:solidFill>
                  <a:srgbClr val="A50021"/>
                </a:solidFill>
                <a:latin typeface="Bookman Old Style" pitchFamily="18" charset="0"/>
              </a:rPr>
              <a:t>BENEFITS OF ECONOMIC INTEGRATION</a:t>
            </a:r>
            <a:endParaRPr lang="en-US" sz="2800" b="1" dirty="0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0829"/>
            <a:ext cx="7886700" cy="44461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Economies of scale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International specialization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Qualitative improvement in output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Expansion in employment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Improvements in terms of trade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Increase in economic efficiency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Improvements in the living standards.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" y="6400799"/>
            <a:ext cx="73696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Economic integration, Dr.Dhanya Shankar KS,St.Mary’s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322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FORMS OF ECONOMIC INTEGRATION</vt:lpstr>
      <vt:lpstr>Slide 4</vt:lpstr>
      <vt:lpstr>Slide 5</vt:lpstr>
      <vt:lpstr>Slide 6</vt:lpstr>
      <vt:lpstr>Slide 7</vt:lpstr>
      <vt:lpstr>Slide 8</vt:lpstr>
      <vt:lpstr>BENEFITS OF ECONOMIC INTEGRATION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126</cp:revision>
  <dcterms:created xsi:type="dcterms:W3CDTF">2018-12-04T06:33:32Z</dcterms:created>
  <dcterms:modified xsi:type="dcterms:W3CDTF">2019-06-26T23:14:27Z</dcterms:modified>
</cp:coreProperties>
</file>