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01/Jul/2019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01-07-2019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imgres?imgurl=https://www.managerial-economics-club.com/images/xdemand-curve.jpg.pagespeed.ic.W_8KxepEv5.jpg&amp;imgrefurl=https://www.managerial-economics-club.com/demand-curve.html&amp;docid=kmZeP-pcYtZF0M&amp;tbnid=Vze377c_bi84yM:&amp;vet=1&amp;w=257&amp;h=240&amp;bih=673&amp;biw=1366&amp;ved=0ahUKEwizgs3jz6vgAhWIQo8KHYHCDs8QMwhkKBcwFw&amp;iact=c&amp;ictx=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imgres?imgurl=https://image.slidesharecdn.com/demandandsupply-111120050945-phpapp01/95/demand-and-supply-15-728.jpg?cb=1321766434&amp;imgrefurl=https://www.slideshare.net/kinnar32/demand-and-supply-10239895&amp;docid=sQAH-hu12ut2pM&amp;tbnid=zzIwgERNoKsaVM:&amp;vet=10ahUKEwiRvruS2avgAhUQAXIKHej-CC0QMwhSKBIwEg..i&amp;w=728&amp;h=546&amp;bih=673&amp;biw=1366&amp;q=downloadable%20Supply%20function%20increasing%20curve&amp;ved=0ahUKEwiRvruS2avgAhUQAXIKHej-CC0QMwhSKBIwEg&amp;iact=mrc&amp;uact=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FUNCTIONS</a:t>
            </a:r>
            <a:endParaRPr lang="en-IN" sz="3600" b="1" dirty="0">
              <a:solidFill>
                <a:srgbClr val="C000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Thomas M                                         Assistant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professor                                                   Department of economics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Mary’s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College, Thrissur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2149" y="461335"/>
            <a:ext cx="7105094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Revenue</a:t>
            </a:r>
            <a:r>
              <a:rPr lang="en-US" sz="28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Revenue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Function expresses revenue earned as a function of the price of good and quantity of good sold.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R(x)=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px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Profit 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pPr>
              <a:buNone/>
            </a:pP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Difference between the total revenue and total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cost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P(x)=R(x)-C(x),  II=TR- TC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61089"/>
            <a:ext cx="1847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INTRODUCTION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146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Function is a technical term used to describe the relationship between independent and dependent variables.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Mathematically,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Dependent variable=f(independent variable)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Crop yield=f(fertilizer use)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6966" y="646332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Forms of Functions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383" y="1476103"/>
            <a:ext cx="747195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function:f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(x)=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ax+b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Quaderatic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function: f(x)=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/>
              <a:t>x</a:t>
            </a:r>
            <a:r>
              <a:rPr lang="en-US" sz="2200" baseline="30000" dirty="0" smtClean="0"/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+bx+c</a:t>
            </a: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Polynomial function (of degree n)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f(x)=a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n+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n-1+……..+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(n= nonnegative    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integer, a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Rational function or Function of ratio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f(x)=g(x)/h(x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Power function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f(x)=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err="1"/>
              <a:t>x</a:t>
            </a:r>
            <a:r>
              <a:rPr lang="en-US" sz="2200" baseline="30000" dirty="0" err="1"/>
              <a:t>n</a:t>
            </a:r>
            <a:r>
              <a:rPr lang="en-US" sz="2200" baseline="30000" dirty="0"/>
              <a:t>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(n= any real number)</a:t>
            </a:r>
            <a:r>
              <a:rPr lang="en-US" sz="2200" baseline="30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32912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Demand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Relationship between price of the good (independent variable) and quantity of good demanded (dependent variable)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=f(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Related image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36576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6754" y="588043"/>
            <a:ext cx="7820297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Supply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Function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Relationship between price of the good (independent variable) and quantity of the good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suppliedv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(dependent variable)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=f(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</a:t>
            </a:r>
          </a:p>
          <a:p>
            <a:pPr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Image result for downloadable Supply function increasing curve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810000"/>
            <a:ext cx="320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5908" y="0"/>
            <a:ext cx="1089773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3692" y="813717"/>
            <a:ext cx="4876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Bookman Old Style" panose="02050604050505020204" pitchFamily="18" charset="0"/>
              </a:rPr>
              <a:t> 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Utility Function</a:t>
            </a: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307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Refers to the perceived value of a good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Relationship between the physical measure of money and the perceived value of money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expresses the relation between utility derived and quantities of different goods consumed.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U=f(q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9006" y="762053"/>
            <a:ext cx="56823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Consumption Function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09897" y="1997839"/>
            <a:ext cx="7132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John Maynard Keynes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Relationship between real disposable income and consumer spending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C=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a+bY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    C=Consumer Expenditure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    ‘a’=autonomous consumption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     Y=Income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      b= MPC (Marginal Propensity to Consume)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295221" y="418397"/>
            <a:ext cx="9475445" cy="87993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Saving Function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4365" y="1476104"/>
            <a:ext cx="62590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Relationship between disposable income and saving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S=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c+dY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S= saving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c=Autonomous saving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Y= Income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d=MPS (Marginal Propensity to Save)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9105"/>
            <a:ext cx="5474788" cy="103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Production </a:t>
            </a: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901337" y="1166843"/>
            <a:ext cx="76417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 between the production of a good or service and the inputs used</a:t>
            </a:r>
          </a:p>
          <a:p>
            <a:pPr>
              <a:lnSpc>
                <a:spcPct val="200000"/>
              </a:lnSpc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Q=f(x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2,…………,</a:t>
            </a:r>
            <a:r>
              <a:rPr lang="en-US" sz="2200" baseline="-25000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Cost </a:t>
            </a:r>
            <a:r>
              <a:rPr lang="en-US" sz="22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Function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Relation between cost and its determinants such as level of output (Q), plant Size (S), input prices(P), technology (T), managerial efficiency (E) etc.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-71588" y="6211669"/>
            <a:ext cx="477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Functions, Dr. Sini 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Thomas </a:t>
            </a:r>
            <a:r>
              <a:rPr lang="en-US" sz="1600" b="1" i="1" dirty="0">
                <a:latin typeface="Constantia" panose="02030602050306030303" pitchFamily="18" charset="0"/>
                <a:cs typeface="Times New Roman" pitchFamily="18" charset="0"/>
              </a:rPr>
              <a:t>M</a:t>
            </a:r>
            <a:r>
              <a:rPr lang="en-US" sz="1600" b="1" i="1" dirty="0" smtClean="0">
                <a:latin typeface="Constantia" panose="02030602050306030303" pitchFamily="18" charset="0"/>
                <a:cs typeface="Times New Roman" pitchFamily="18" charset="0"/>
              </a:rPr>
              <a:t>, St. Mary’s college</a:t>
            </a: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800" dirty="0">
              <a:latin typeface="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472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106</cp:revision>
  <dcterms:created xsi:type="dcterms:W3CDTF">2018-12-04T06:33:32Z</dcterms:created>
  <dcterms:modified xsi:type="dcterms:W3CDTF">2019-06-30T23:24:47Z</dcterms:modified>
</cp:coreProperties>
</file>