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66" r:id="rId5"/>
    <p:sldId id="264" r:id="rId6"/>
    <p:sldId id="263" r:id="rId7"/>
    <p:sldId id="267" r:id="rId8"/>
    <p:sldId id="268" r:id="rId9"/>
    <p:sldId id="262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3150704" y="1175302"/>
            <a:ext cx="329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Bookman Old Style" pitchFamily="18" charset="0"/>
              </a:rPr>
              <a:t>PHONOLOGY</a:t>
            </a:r>
            <a:endParaRPr lang="en-IN" sz="3600" b="1" dirty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Chandramohan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>
                <a:latin typeface="Arial" pitchFamily="34" charset="0"/>
                <a:cs typeface="Arial" pitchFamily="34" charset="0"/>
              </a:rPr>
              <a:t>Phonology,Anu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>
                <a:latin typeface="Arial" pitchFamily="34" charset="0"/>
                <a:cs typeface="Arial" pitchFamily="34" charset="0"/>
              </a:rPr>
              <a:t>Chandramohan,St.Mary’s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61171" y="732752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C00000"/>
                </a:solidFill>
                <a:latin typeface="Bookman Old Style" pitchFamily="18" charset="0"/>
              </a:rPr>
              <a:t>CONCLUSION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93700" y="1361276"/>
            <a:ext cx="8494776" cy="472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Speakers of English often have a hard time hearing the phonetic differences.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phonologists do is that, they make explicit statements about the sound patterns of individual languages in order to discover linguistic knowledge that makes people to use as patterns.</a:t>
            </a:r>
          </a:p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Hence, they discover the general principles that underlie the patterning of sounds in human language.</a:t>
            </a: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Phonology,Anu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Chandramohan,St.Mary’s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987115" y="91851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Introduction to Phonology</a:t>
            </a:r>
            <a:b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Phonology with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marL="342900" indent="-342900"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Expanded details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</a:p>
          <a:p>
            <a:pPr marL="342900" indent="-342900"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342900" indent="-342900" algn="just"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6830"/>
            <a:ext cx="7886700" cy="752474"/>
          </a:xfrm>
        </p:spPr>
        <p:txBody>
          <a:bodyPr/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Phonology</a:t>
            </a:r>
            <a:endParaRPr lang="en-US" sz="26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Phonology is the study of sound systems of language.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Phonology is the patterns of sound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Phonology shows the various sound form patterns to create phonemes and their allophones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Phonology,Anu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Chandramohan,St.Mary’s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92200"/>
            <a:ext cx="7905750" cy="647699"/>
          </a:xfrm>
        </p:spPr>
        <p:txBody>
          <a:bodyPr/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The Patterns in Phonetic Elements</a:t>
            </a:r>
            <a:r>
              <a:rPr lang="en-US" sz="2600" dirty="0" smtClean="0">
                <a:solidFill>
                  <a:srgbClr val="C00000"/>
                </a:solidFill>
              </a:rPr>
              <a:t/>
            </a:r>
            <a:br>
              <a:rPr lang="en-US" sz="2600" dirty="0" smtClean="0">
                <a:solidFill>
                  <a:srgbClr val="C00000"/>
                </a:solidFill>
              </a:rPr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Phone- The minimal unit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Phoneme- The smallest unit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</a:p>
          <a:p>
            <a:pPr marL="342900" lvl="0" indent="-342900">
              <a:lnSpc>
                <a:spcPct val="100000"/>
              </a:lnSpc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Allophone – Variant of a phoneme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Phonology,Anu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Chandramohan,St.Mary’s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Phonology,Anu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Chandramohan,St.Mary’s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4649" y="943869"/>
            <a:ext cx="70823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Phonology-The </a:t>
            </a:r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Sound system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involves: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932" y="1806233"/>
            <a:ext cx="87140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actual pronunciation of words which can be broken up into the smallest units of pronunciation, called segment or phoneme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words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Pat, Chat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v"/>
            </a:pP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of a phoneme in a word creates a different word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Errors in pronunciation can be either allophonic or phonological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Pat is heard as Bat by the listener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Phonology,Anu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Chandramohan,St.Mary’s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34948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itchFamily="18" charset="0"/>
              </a:rPr>
              <a:t>Features of Speech</a:t>
            </a:r>
          </a:p>
        </p:txBody>
      </p:sp>
      <p:sp>
        <p:nvSpPr>
          <p:cNvPr id="3" name="Rectangle 2"/>
          <p:cNvSpPr/>
          <p:nvPr/>
        </p:nvSpPr>
        <p:spPr>
          <a:xfrm>
            <a:off x="573868" y="1254287"/>
            <a:ext cx="8494776" cy="257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Intonation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Rhythm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Tone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605550" y="4182976"/>
            <a:ext cx="80645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1066800"/>
            <a:ext cx="7918450" cy="623889"/>
          </a:xfrm>
        </p:spPr>
        <p:txBody>
          <a:bodyPr/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Three Major Units Of Phonological Analysis</a:t>
            </a:r>
            <a:b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</a:b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Segments: Individual speech sounds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Syllables : Units of linguistic structure that consists of a syllabic element and any segments associated with it.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: Units of phonological structure that make up segments.</a:t>
            </a:r>
          </a:p>
          <a:p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Phonology,Anu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Chandramohan,St.Mary’s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7823"/>
            <a:ext cx="7886700" cy="1325563"/>
          </a:xfrm>
        </p:spPr>
        <p:txBody>
          <a:bodyPr/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 SOUNDS IN CONTRAST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47" y="1303111"/>
            <a:ext cx="7886700" cy="4351338"/>
          </a:xfrm>
        </p:spPr>
        <p:txBody>
          <a:bodyPr/>
          <a:lstStyle/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Phoneme: The Phonological unit of speech that differentiates or extinguishes meaning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Phone: Any speech sound in Human language</a:t>
            </a:r>
          </a:p>
          <a:p>
            <a:pPr lvl="0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Allophones: Variants of a phoneme, usually in complementary distribution and phonetically similar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Phonology,Anu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Chandramohan,St.Mary’s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3206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Phonology,Anu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Chandramohan,St.Mary’s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54000" y="369766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6052" y="848383"/>
            <a:ext cx="548579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PHONETICS AND PHONOLOGY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601354"/>
            <a:ext cx="8369300" cy="2062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Phonetics: a theory of speech sounds, describing the sounds that we use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</a:t>
            </a:r>
          </a:p>
          <a:p>
            <a:pPr lvl="0"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Phonology: explains how phonemes function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316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Phonology</vt:lpstr>
      <vt:lpstr>The Patterns in Phonetic Elements  </vt:lpstr>
      <vt:lpstr>Slide 5</vt:lpstr>
      <vt:lpstr>Slide 6</vt:lpstr>
      <vt:lpstr>Three Major Units Of Phonological Analysis </vt:lpstr>
      <vt:lpstr> SOUNDS IN CONTRAST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100</cp:revision>
  <dcterms:created xsi:type="dcterms:W3CDTF">2018-12-04T06:33:32Z</dcterms:created>
  <dcterms:modified xsi:type="dcterms:W3CDTF">2019-01-14T05:09:09Z</dcterms:modified>
</cp:coreProperties>
</file>