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8" r:id="rId9"/>
    <p:sldId id="275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16-01-2019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iography.com/people/geoffrey-chaucer-924569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English Poetry: Poetic Forms &amp; Genres</a:t>
            </a: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390756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Ceena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Jose.K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on Contract 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Thrissur-680020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Kerala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SONNET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 sonnet is derived from the Italian word “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sonetto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which means a “little song” or small lyric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sonnet has 14 lines, and is written in iambic pentameter with 10 syllables in each line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Categorized into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Italian Sonnet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Shakespearean Sonnet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Spenserian Sonnet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Miltonic Sonnet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Terza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Rima Sonnet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Curtal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Sonnet 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24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POETIC FORMS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6502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LYRIC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short musical composition meant to be sung to the accompaniment of a lyre by a single singer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is used for any short non-narrative poem expressing a single thought or feeling of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elaborately formal lyric poem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lengthy ceremonious address to a person or abstract entity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serious and elevated in tone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 to Autumn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John Keats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 to the West Wind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P.B. Shelly</a:t>
            </a: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24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FORMS</a:t>
            </a:r>
            <a:endParaRPr 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4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6038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ELEGY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sad poem, usually written to praise and express sorrow for someone who is dead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this kind of poem is to express feelings rather than tell a story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Memory of W.B. Yeats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W.H. Auden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Lycidas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John Milton</a:t>
            </a:r>
          </a:p>
          <a:p>
            <a:pPr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24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FORMS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8799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BALLAD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poem that is typically arranged in quatrains with the rhyme scheme ABAB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Usually narrative, which means they tell a story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Began as folk songs and continue to be used today in modern music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algn="just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La Belle Dam Sans Merci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by John Kea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24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FORMS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0808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HAIKU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form of Japanese lyric verse that encapsulates a single impression of a natural object or Scene</a:t>
            </a: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seventeen syllables arranged in three unrhymed lines of five, seven, and five syllables</a:t>
            </a: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Arising in the 16th century, it flourished in the hands of Basho, (1644-94) and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(1715-83)</a:t>
            </a:r>
          </a:p>
          <a:p>
            <a:pPr>
              <a:buFont typeface="Wingdings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in to a separate form under the influence of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Masaoka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Shiki (1867-1902)</a:t>
            </a: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24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FORMS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4875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Tanka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genre of classical Japanese poetry and one of the major genres of Japanese literature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lyric poem consisting of 31 Syllables arranged in lines of 5,7,5,7, and 7 syllables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had fewer western imitators than the Haiku</a:t>
            </a:r>
          </a:p>
          <a:p>
            <a:pPr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JINTISHI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poetic term which literally means ‘modern-form poetry’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a regulated style of poetry which developed from the fifth century onwards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Four tones: the level tone and three deflected tones (rising, falling and entering) 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the most accomplished exponent of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jintishi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24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FORMS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9366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27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Ghazal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important lyric form 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Arabic, Persian, Turkish, And Urdu poetry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written in couplets using a single rhyme (aa,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ca, da, etc.)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Often mention the poet’s name in the last couplet.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the basis for popular love songs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Goethe and other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poets of the early 19th century wrote some imitations of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Persian Ghazal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24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FORMS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6632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Rubai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poetry style, the Arabic term for “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quatrain”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poetry which contains 4 lines. 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plural form of the word,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rubaiyat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used to describe a collection of such quatrains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popular example:</a:t>
            </a:r>
          </a:p>
          <a:p>
            <a:pPr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 </a:t>
            </a: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Rubáiyát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Omar </a:t>
            </a: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Khayyám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(1859),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free English translation by Edward Fitzgerald of the 12th century Persian poet’s quatrains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24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FORMS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5199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6710" y="1165755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1165978" y="1670735"/>
            <a:ext cx="71652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/>
              <a:t>www.universityofcalicut.info/SDE/CoreReadingPoetry.pdf</a:t>
            </a:r>
          </a:p>
        </p:txBody>
      </p:sp>
    </p:spTree>
    <p:extLst>
      <p:ext uri="{BB962C8B-B14F-4D97-AF65-F5344CB8AC3E}">
        <p14:creationId xmlns:p14="http://schemas.microsoft.com/office/powerpoint/2010/main" xmlns="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6391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POETRY- DEFINITIONS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“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Poetry is a mirror which makes beautiful that which is distorted” – P. B. Shelly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“Poetry is the Rhythmical creation of beauty in words” – Edgar Allan Poe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“Poetry is the spontaneous overflow of powerful feelings: it takes its origin from emotion recollected in tranquility”- William Wordsworth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“Poetry is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Thoughts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breathe, and words that burn”- Thomas Gray</a:t>
            </a:r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8300" y="1025769"/>
            <a:ext cx="6121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Geoffrey Chaucer</a:t>
            </a:r>
          </a:p>
          <a:p>
            <a:pPr algn="ctr">
              <a:buNone/>
            </a:pPr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(1343-1400)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Father Of English Poetry</a:t>
            </a: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Canterbury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Legend of Good Women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Troilus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Criseyde</a:t>
            </a:r>
          </a:p>
        </p:txBody>
      </p:sp>
      <p:pic>
        <p:nvPicPr>
          <p:cNvPr id="7" name="Picture 6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3537" y="1358900"/>
            <a:ext cx="2676525" cy="3200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2100" y="4640203"/>
            <a:ext cx="326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u="sng" dirty="0">
                <a:hlinkClick r:id="rId4"/>
              </a:rPr>
              <a:t>https://www.biography.com/people/geoffrey-chaucer-9245691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686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73868" y="761844"/>
            <a:ext cx="310533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GENRES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828800"/>
            <a:ext cx="8494776" cy="4151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poetic genre is generally a tradition or classification of poetry based on the subject matter, style, or other broader literary characteristics.</a:t>
            </a:r>
          </a:p>
          <a:p>
            <a:pPr algn="just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various poetic genres are: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Narrative Poetry </a:t>
            </a:r>
          </a:p>
          <a:p>
            <a:pPr marL="514350" indent="-514350" algn="just"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Epic Poetry </a:t>
            </a:r>
          </a:p>
          <a:p>
            <a:pPr marL="514350" indent="-514350" algn="just"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Dramatic Poetry </a:t>
            </a:r>
          </a:p>
          <a:p>
            <a:pPr marL="514350" indent="-514350" algn="just"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Satirical Poetry </a:t>
            </a:r>
          </a:p>
          <a:p>
            <a:pPr marL="514350" indent="-514350" algn="just"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Lyric Poetry</a:t>
            </a:r>
          </a:p>
        </p:txBody>
      </p:sp>
    </p:spTree>
    <p:extLst>
      <p:ext uri="{BB962C8B-B14F-4D97-AF65-F5344CB8AC3E}">
        <p14:creationId xmlns:p14="http://schemas.microsoft.com/office/powerpoint/2010/main" xmlns="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04800" y="996528"/>
            <a:ext cx="8229600" cy="74552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84947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form of poetry which tells a story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use of the voices of a narrator and character as well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Usually written in metered verse.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poems that make up this genre may be short or long poems, with a complex plot.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ballads, epics, and verse romances</a:t>
            </a: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3868" y="761844"/>
            <a:ext cx="39613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NARRATIVE POETRY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4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686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4626" y="982045"/>
            <a:ext cx="4391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Epic Poetry</a:t>
            </a:r>
          </a:p>
        </p:txBody>
      </p:sp>
      <p:sp>
        <p:nvSpPr>
          <p:cNvPr id="2" name="Rectangle 1"/>
          <p:cNvSpPr/>
          <p:nvPr/>
        </p:nvSpPr>
        <p:spPr>
          <a:xfrm>
            <a:off x="419100" y="1706269"/>
            <a:ext cx="804487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genre of poetry and a major form of narrative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Defined as lengthy poems celebrating the great deeds of  legendary heroes, in a grand ceremonious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Most notable examples :Homer’s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Iliad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Odyssey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Virgil’s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Aeneid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Valmiki’s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Ramayana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100" y="4004460"/>
            <a:ext cx="84947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category of verse composition for theatrical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term is now commonly extended, however to non-theatrical poems that involve a similar kind of impersonation, as in the closet drama and the dramatic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monologue.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776775" y="3407217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Dramatic poetry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6391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3745" y="762053"/>
            <a:ext cx="301076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Satirical Poetry </a:t>
            </a:r>
            <a:endParaRPr lang="en-US" sz="2600" dirty="0"/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84947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technique employed by writers to expose and criticize foolishness and corruption of an individual or a society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Uses 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irony and exaggeration or ridicule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Intends to improve humanity by criticizing its follies and foibles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 fictional characters, which stand for real people, to expose and condemn their corruption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Flecknoe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Dryden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098246" y="621740"/>
            <a:ext cx="8229600" cy="66314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Lyric Poetry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2931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genre that is of a more personal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nature.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Poems tend to be shorter, melodic, 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contemplative.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portrays the poet’s own feelings, states of mind, 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perceptions.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Notable poets in this genre: John Donne, G.M. Hopkins and Andrew Marvell</a:t>
            </a:r>
          </a:p>
        </p:txBody>
      </p:sp>
    </p:spTree>
    <p:extLst>
      <p:ext uri="{BB962C8B-B14F-4D97-AF65-F5344CB8AC3E}">
        <p14:creationId xmlns:p14="http://schemas.microsoft.com/office/powerpoint/2010/main" xmlns="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546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Poetic Forms &amp;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Genres,Ceena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Jose.K,St.Mary’s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1828800"/>
            <a:ext cx="81534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mode of narration and style, poetry is classified as: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Sonnet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Lyric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ode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Elegy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Ballad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Haiku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Tanka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Jintishi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Ghazal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Rubai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000" y="670679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  </a:t>
            </a:r>
            <a:r>
              <a:rPr lang="en-US" sz="3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POETIC </a:t>
            </a:r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FORMS</a:t>
            </a:r>
            <a:endParaRPr lang="en-US" sz="3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934</Words>
  <Application>Microsoft Office PowerPoint</Application>
  <PresentationFormat>On-screen Show (4:3)</PresentationFormat>
  <Paragraphs>162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109</cp:revision>
  <dcterms:created xsi:type="dcterms:W3CDTF">2018-12-04T06:33:32Z</dcterms:created>
  <dcterms:modified xsi:type="dcterms:W3CDTF">2019-01-16T05:21:22Z</dcterms:modified>
</cp:coreProperties>
</file>