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21/Jun/2019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21-06-2019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n/search?q=drama+mask+png+pic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n/=brecht+png+imag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in/search?q=antonin+artaud+png+pic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Drama: Major Theatre Types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Ceena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Jose. 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55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Ritualistic Theatre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Ceremonial dramas, using the stylized enactments constructed by selecting the essence of the situation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role for, dance, music,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speech,mask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costumes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actorsand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audience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Revives the rituals of the classical period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powerful healing tool, creating harmony within the individual, society and nature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Balcony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(1956) by Genet is a significant example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55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Angry Theatre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attributed to a group of playwrights of working class origin, during the post World War II period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 Back in Anger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(1956) by John Osborne heralded the new theatre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Depicted the oppressiveness, hypocrisy and stultifying values of the society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Kitchen Sink Drama, Dustbin Drama  and Committed Theatre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Arnold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Wesker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Harold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pinter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Shelagh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Delany,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Edard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Bond were the major propagators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294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526474" y="1670735"/>
            <a:ext cx="78047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Sreerekha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N., ed.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Reading Drama.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Delhi: Oxford University Press, 2015.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Prasad, B.,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A Background to the Study of English Literature.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Delhi: Trinity Press 1999.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76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What is Drama?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1054" y="1967346"/>
            <a:ext cx="843446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‘Drama’ is derived from the Greek word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dran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‘to act’’ or ‘to do’</a:t>
            </a:r>
          </a:p>
          <a:p>
            <a:pPr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defined as a literary composition meant to be enacted on the stage by actors, before an audience</a:t>
            </a:r>
          </a:p>
          <a:p>
            <a:pPr algn="just"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en-US" sz="1400" u="sng" dirty="0" smtClean="0">
                <a:hlinkClick r:id="rId3"/>
              </a:rPr>
              <a:t>https://www.google.co.in/search?q=drama+mask+png+pics</a:t>
            </a:r>
            <a:endParaRPr lang="en-US" sz="2400" dirty="0" smtClean="0"/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dram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1274" y="3862819"/>
            <a:ext cx="3879704" cy="22193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76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Drama:majorTheatreTypes.Ceena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Types of Theatre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Absurd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Epic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Street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Theatre of Cruelty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Poor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Feminist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Ritualistic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Angry Theatre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76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Absurd Theatre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Theatre of the post- World War II era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‘absurd’ is derived from the Latin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absurdum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Emerged out of the perspective of Cultural paranoia, abnormality and distortion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Portrays a world that has become unfixed, where reality is an illusion, where men find themselves odd everywhere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512763" indent="55563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Birthday Party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Pinter, </a:t>
            </a:r>
          </a:p>
          <a:p>
            <a:pPr marL="512763" indent="55563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Chairs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Ionesco, </a:t>
            </a:r>
          </a:p>
          <a:p>
            <a:pPr marL="512763" indent="55563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Waiting for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Godot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 Beckett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76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Epic Theatre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different theatre, from the existing ones, pioneered by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Betrolt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Brecht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Transports the audience to a heightened state of social and political awareness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  alienation techniques, like masks, music, dance, placards etc…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Plays by Brecht: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Mother Courage and her Children   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Good Women of </a:t>
            </a:r>
            <a:r>
              <a:rPr lang="en-US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Setswan</a:t>
            </a:r>
            <a:endParaRPr lang="en-US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Three Penny Opera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Caucasian Circle</a:t>
            </a:r>
          </a:p>
          <a:p>
            <a:pPr algn="r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https://www.google.co.in/=brecht+png+images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ANUZ\Desktop\httpsencrypted-tbn0.gstatic.comimagesq=tbnANd9GcS1tT6y3CmhlDwagBQXEbNkjJ5Km9shD7crEpydykELuqWBII9Q.jpg"/>
          <p:cNvPicPr>
            <a:picLocks noChangeAspect="1" noChangeArrowheads="1"/>
          </p:cNvPicPr>
          <p:nvPr/>
        </p:nvPicPr>
        <p:blipFill>
          <a:blip r:embed="rId4">
            <a:lum contrast="53000"/>
          </a:blip>
          <a:srcRect/>
          <a:stretch>
            <a:fillRect/>
          </a:stretch>
        </p:blipFill>
        <p:spPr bwMode="auto">
          <a:xfrm>
            <a:off x="5969578" y="3960667"/>
            <a:ext cx="2552700" cy="20244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764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Street Theatre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648692"/>
            <a:ext cx="8326582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Also known as Guerilla Theatre, it is the Dramatization of social and political issues, enacted outside on a street, a park  or a market place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actors make use of their own voice , simple costumes and props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Badal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Sircar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ambassador of street theatre movements in India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Notable Indian Street Theatre plays are:</a:t>
            </a:r>
          </a:p>
          <a:p>
            <a:pPr marL="623888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Swaha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(1979)</a:t>
            </a:r>
          </a:p>
          <a:p>
            <a:pPr marL="623888" algn="just">
              <a:buFont typeface="Arial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Pagla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Ghota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(1967)</a:t>
            </a:r>
          </a:p>
          <a:p>
            <a:pPr marL="623888" algn="just">
              <a:buFont typeface="Arial" pitchFamily="34" charset="0"/>
              <a:buChar char="•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Mulgi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Jhali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 (1983)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55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Theatre of Cruelty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theatrical idea conceived by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Antonin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Artaud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combination of surrealism, 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symbolism, ritualism and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improvization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Cenci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(1935) was the first performance 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this theatre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algn="r">
              <a:lnSpc>
                <a:spcPct val="150000"/>
              </a:lnSpc>
            </a:pPr>
            <a:r>
              <a:rPr lang="en-US" sz="1600" dirty="0" smtClean="0">
                <a:hlinkClick r:id="rId3"/>
              </a:rPr>
              <a:t>https://www.google.co.in/search?q=antonin+artaud+png+pics</a:t>
            </a:r>
            <a:endParaRPr lang="en-US" sz="2400" dirty="0" smtClean="0"/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rtau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4436" y="2948499"/>
            <a:ext cx="2563957" cy="2995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55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Poor Theatre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Began with the publication of Towards a 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Theatre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(1968) by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Jerzy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Grotowski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Focuses on the actor’s voice and body skills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Discards extraneous or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unecessary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elements that undermine the actor’s talent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Emphasized the actor - audience relationship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855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Drama:majorTheatreTypes,Ceena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Jose.K,St.Mary’s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The Feminist Theatre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9491" y="1787237"/>
            <a:ext cx="848988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Originated as a means of self-expression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andself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-exploration of women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the male dominated domain of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Women’s Theatre Group Monstrous Regiment, Theatre of Black Women, Burnt Bridges, The Spider Woman theatre etc… are the major uprisings under this theatre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plays: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Conduct of Life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Heidi Chronicles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Secret Garden</a:t>
            </a:r>
          </a:p>
          <a:p>
            <a:pPr marL="692150" algn="just">
              <a:buFont typeface="Arial" pitchFamily="34" charset="0"/>
              <a:buChar char="•"/>
            </a:pP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 Rock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660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135</cp:revision>
  <dcterms:created xsi:type="dcterms:W3CDTF">2018-12-04T06:33:32Z</dcterms:created>
  <dcterms:modified xsi:type="dcterms:W3CDTF">2019-06-21T01:48:53Z</dcterms:modified>
</cp:coreProperties>
</file>