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94" r:id="rId3"/>
    <p:sldId id="303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21/Jun/2019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in/search?q=aristotle+png+pic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Genres of English Drama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Ceena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Jose. K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Thrissur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4861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Genresof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EnglishDrama,Ceena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Masque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origin traced in the folk ceremony known a mummery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called ‘’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disguisings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Dramatic entertainment where priority is for spectacle and music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started with a prologue, plot with mythological and allegorical elements and  ended with dance of masked figures, where audience too joined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plays:</a:t>
            </a:r>
          </a:p>
          <a:p>
            <a:pPr marL="623888" algn="just">
              <a:buFont typeface="Arial" pitchFamily="34" charset="0"/>
              <a:buChar char="•"/>
            </a:pP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Milton</a:t>
            </a:r>
          </a:p>
          <a:p>
            <a:pPr marL="623888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Oberon, Love Freed from Ignorance and Folly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Johnson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4861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Genresof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EnglishDrama,Ceena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One-Act Play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called curtain raiser the action gets completed in a single act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Traced back to the mystery and miracle plays of the middle ages to the growth of Little Theatre Movement in the 19</a:t>
            </a:r>
            <a:r>
              <a:rPr 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century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Srtesses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one aspect and Brevity is its soul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Limitted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range and restricted canvas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Popular plays:</a:t>
            </a:r>
          </a:p>
          <a:p>
            <a:pPr marL="623888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Riders to the Sea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J.M Synge</a:t>
            </a:r>
          </a:p>
          <a:p>
            <a:pPr marL="623888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proposal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Anton Chekhov</a:t>
            </a:r>
          </a:p>
          <a:p>
            <a:pPr marL="623888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Memory of Two Mondays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Arthur Miller</a:t>
            </a:r>
          </a:p>
          <a:p>
            <a:pPr marL="623888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Monkey’s Paw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W.W. Jacobs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460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Genresof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EnglishDrama,Ceena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526474" y="1670735"/>
            <a:ext cx="780472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cs typeface="Times New Roman" pitchFamily="18" charset="0"/>
              </a:rPr>
              <a:t>Sreerekha</a:t>
            </a:r>
            <a:r>
              <a:rPr lang="en-US" sz="2400" dirty="0" smtClean="0">
                <a:cs typeface="Times New Roman" pitchFamily="18" charset="0"/>
              </a:rPr>
              <a:t>, N., ed. </a:t>
            </a:r>
            <a:r>
              <a:rPr lang="en-US" sz="2400" u="sng" dirty="0" smtClean="0">
                <a:cs typeface="Times New Roman" pitchFamily="18" charset="0"/>
              </a:rPr>
              <a:t>Reading Drama.</a:t>
            </a:r>
            <a:r>
              <a:rPr lang="en-US" sz="2400" dirty="0" smtClean="0">
                <a:cs typeface="Times New Roman" pitchFamily="18" charset="0"/>
              </a:rPr>
              <a:t> Delhi: Oxford University Press, 2015.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cs typeface="Times New Roman" pitchFamily="18" charset="0"/>
              </a:rPr>
              <a:t>Prasad, B., </a:t>
            </a:r>
            <a:r>
              <a:rPr lang="en-US" sz="2400" u="sng" dirty="0" smtClean="0">
                <a:cs typeface="Times New Roman" pitchFamily="18" charset="0"/>
              </a:rPr>
              <a:t>A Background to the Study of English Literature. </a:t>
            </a:r>
            <a:r>
              <a:rPr lang="en-US" sz="2400" dirty="0" smtClean="0">
                <a:cs typeface="Times New Roman" pitchFamily="18" charset="0"/>
              </a:rPr>
              <a:t>Delhi: </a:t>
            </a:r>
            <a:r>
              <a:rPr lang="en-US" sz="2800" dirty="0" smtClean="0">
                <a:cs typeface="Times New Roman" pitchFamily="18" charset="0"/>
              </a:rPr>
              <a:t>Trinity</a:t>
            </a:r>
            <a:r>
              <a:rPr lang="en-US" sz="2400" dirty="0" smtClean="0">
                <a:cs typeface="Times New Roman" pitchFamily="18" charset="0"/>
              </a:rPr>
              <a:t> Press 1999.</a:t>
            </a:r>
            <a:endParaRPr lang="en-US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4861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Genresof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EnglishDrama,Ceena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What is Drama?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Drama presents fiction or fact in a form, to be performed in public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composite art, in which the author, actor and all combine to produce the total effect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Broadly divided in to two;</a:t>
            </a:r>
          </a:p>
          <a:p>
            <a:pPr marL="114935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Tragedy </a:t>
            </a:r>
          </a:p>
          <a:p>
            <a:pPr marL="114935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Comedy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4861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Genresof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EnglishDrama,Ceena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Aristotle’s Contribution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Aristotle, the Greek Philosopher defines the function of Drama, in his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Poetics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written in 3335 B.C:-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the aim of Drama is to instruct and delight 	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spectators by the artistic representation 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human emotions and passions”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                                  </a:t>
            </a:r>
            <a:r>
              <a:rPr lang="en-US" sz="1600" u="sng" dirty="0" smtClean="0">
                <a:hlinkClick r:id="rId3"/>
              </a:rPr>
              <a:t>https://www.google.co.in/search?q=aristotle+png+pics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ristot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6509" y="2632365"/>
            <a:ext cx="2902961" cy="312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4861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Genresof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EnglishDrama,Ceena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The Genres of Drama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Tragedy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Comedy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Tragi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-comedy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Farce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Melodrama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Masque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One- Act Play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4861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Genresof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EnglishDrama,Ceena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Tragedy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originated from,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tragoedia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 goat song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Represented the great deeds of great men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Greek Tragic hero puts on thick-soled boots called buskin or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cothurnus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also they wore masks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of tragedy is, catharsis- the purgation of emotions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tragedies:</a:t>
            </a:r>
          </a:p>
          <a:p>
            <a:pPr marL="692150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Oedipus Rex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 Sophocles</a:t>
            </a:r>
          </a:p>
          <a:p>
            <a:pPr marL="692150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Faustus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Christopher Marlowe</a:t>
            </a:r>
          </a:p>
          <a:p>
            <a:pPr marL="692150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Macbeth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Shakespeare, and many more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09509" y="6380543"/>
            <a:ext cx="54861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Genresof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EnglishDrama,Ceena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Comedy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357746"/>
            <a:ext cx="8489882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Derived from the word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komos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 reveling band and the verb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aeido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means to sing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comic actor wore a light shoe called the Sock, to show his low status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ridicule human foibles and vices and to correct the manners and conduct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Major figures: Aristophanes, Menander, Roman Plautus, Terence from the classical period and Shakespeare, Ben Johnson, William Congreve,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Wycherly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4861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Genresof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EnglishDrama,Ceena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Tragi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-comedy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mixture of tragic and comic elements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Maintains a serious stature that leading to a crisis and concludes happily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English form of this genre evolved during the reign of James I, under Italian and Spanish influence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plays:</a:t>
            </a:r>
          </a:p>
          <a:p>
            <a:pPr marL="623888" algn="just">
              <a:buFont typeface="Arial" pitchFamily="34" charset="0"/>
              <a:buChar char="•"/>
            </a:pP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Amphitryon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Plautus</a:t>
            </a:r>
          </a:p>
          <a:p>
            <a:pPr marL="623888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Tempest, Cymbeline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Shakespeare</a:t>
            </a:r>
          </a:p>
          <a:p>
            <a:pPr marL="623888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king and No King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Fletcher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4861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Genresof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EnglishDrama,Ceena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Farce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light dramatic work, with improbable plot, exaggerated characters and slapstick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humours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moralizing and satirical elements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 laughter of the simplest and basic kind, roars rater than smiles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Charlie Chaplin films are modeled on this genre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works:</a:t>
            </a:r>
          </a:p>
          <a:p>
            <a:pPr marL="623888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Rehearsal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Buckingham</a:t>
            </a:r>
          </a:p>
          <a:p>
            <a:pPr marL="623888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Private Secretary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Charles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Hautry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3888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Charley’s Aunt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Brandon Thomas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4861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Genresof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EnglishDrama,Ceena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Jose.K,St.Mary’s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Melodrama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9491" y="1787237"/>
            <a:ext cx="8489882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of ‘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’, meaning music and ‘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meaning drama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sentimental drama marked by extravagant theatricality and sensational elements and never attains the stature of tragedy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Brings out suspense, terror, sentimentality and other superficial emotions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works:</a:t>
            </a:r>
          </a:p>
          <a:p>
            <a:pPr marL="568325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Spanish Tragedy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Thomas Kyd</a:t>
            </a:r>
          </a:p>
          <a:p>
            <a:pPr marL="568325" algn="just">
              <a:buFont typeface="Arial" pitchFamily="34" charset="0"/>
              <a:buChar char="•"/>
            </a:pP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Duchess of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Malfi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Webster 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</TotalTime>
  <Words>647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152</cp:revision>
  <dcterms:created xsi:type="dcterms:W3CDTF">2018-12-04T06:33:32Z</dcterms:created>
  <dcterms:modified xsi:type="dcterms:W3CDTF">2019-06-21T04:08:19Z</dcterms:modified>
</cp:coreProperties>
</file>