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86770-4BD6-4BDE-A7FB-FAB44C540C4D}" type="datetimeFigureOut">
              <a:rPr lang="en-US" smtClean="0"/>
              <a:t>21/Jun/2019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3827-EC11-4C82-844A-98E054C3838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3827-EC11-4C82-844A-98E054C38382}" type="slidenum">
              <a:rPr lang="en-IN" smtClean="0"/>
              <a:t>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74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20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52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39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67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20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19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45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77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32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92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633AF-A830-461E-9C11-4857D7A2AD4B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8DAC-7DD1-4DE4-B9D3-BF382E348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99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6264" y="1186349"/>
            <a:ext cx="763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GLUCONEOGENESIS</a:t>
            </a:r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7018" y="2804374"/>
            <a:ext cx="4239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Muricken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Biochemistry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Mary’s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Thrissur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7254" y="591513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14508" y="656829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21770" y="6339174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29026" y="6389975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5" descr="College logo_Upd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771" y="1912034"/>
            <a:ext cx="297815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05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2874" y="1163782"/>
            <a:ext cx="100302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E. </a:t>
            </a:r>
            <a:r>
              <a:rPr lang="en-US" sz="2600" b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Dephosphorylation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of Glucose 6 phosphate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Glucose 6 phosphate is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hydrolysed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glucose and surpasses hexokinase reaction by Glucose 6 phosphatase.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and Kidney are only two organs which release Glucose from glucose 6 phosphate.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reaction occurs in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glycogenolysis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gluconeogenesis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Cleavage of six high energy phosphate bonds and oxidation of two NADH results in formation of Glucose from pyruvate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2" y="457198"/>
            <a:ext cx="3435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(Continues)</a:t>
            </a: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1083" y="311150"/>
            <a:ext cx="990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354" y="6344534"/>
            <a:ext cx="7259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Gluconeogenesis,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Deepa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G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Muricken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St. Mary’s College Thrissur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5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535386" y="321010"/>
            <a:ext cx="8160323" cy="6033462"/>
            <a:chOff x="2535386" y="792080"/>
            <a:chExt cx="8160323" cy="6033462"/>
          </a:xfrm>
        </p:grpSpPr>
        <p:sp>
          <p:nvSpPr>
            <p:cNvPr id="2" name="Rectangle 1"/>
            <p:cNvSpPr/>
            <p:nvPr/>
          </p:nvSpPr>
          <p:spPr>
            <a:xfrm>
              <a:off x="3881866" y="792080"/>
              <a:ext cx="366318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600" b="1" dirty="0">
                  <a:solidFill>
                    <a:srgbClr val="C0000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Glucose Metabolism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01491" y="1634836"/>
              <a:ext cx="1399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Glycogen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 rot="5400000">
              <a:off x="5248501" y="2450066"/>
              <a:ext cx="863723" cy="19396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16200000">
              <a:off x="5500166" y="2424631"/>
              <a:ext cx="817598" cy="207819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12875" y="2327564"/>
              <a:ext cx="1219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Synthesis</a:t>
              </a:r>
              <a:endPara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36060" y="2327559"/>
              <a:ext cx="154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Breakdown</a:t>
              </a:r>
              <a:endPara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197" y="300662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Glucose 6 phosphate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287396" y="3089649"/>
              <a:ext cx="817598" cy="207819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95855" y="2978910"/>
              <a:ext cx="229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Ribose 5 phosphate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766063" y="3101232"/>
              <a:ext cx="863723" cy="19396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796048" y="2895682"/>
              <a:ext cx="817598" cy="207819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5386" y="2881829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Glucose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94770" y="2701714"/>
              <a:ext cx="305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Pentose phosphate pathway</a:t>
              </a:r>
              <a:endPara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5276206" y="3738532"/>
              <a:ext cx="863723" cy="19396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5527871" y="3713097"/>
              <a:ext cx="817598" cy="207819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47853" y="4294901"/>
              <a:ext cx="145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Pyruvate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20691" y="3657600"/>
              <a:ext cx="2466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Gluconeogenesis</a:t>
              </a:r>
              <a:endPara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36495" y="3657595"/>
              <a:ext cx="2466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Glycolysis</a:t>
              </a:r>
              <a:endPara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5419479" y="4865483"/>
              <a:ext cx="618742" cy="20781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12327" y="5320132"/>
              <a:ext cx="1565573" cy="37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Acetyl Co A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5447184" y="5890726"/>
              <a:ext cx="618742" cy="20781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64727" y="6456210"/>
              <a:ext cx="1537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TCA Cycle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400800" y="4488871"/>
              <a:ext cx="637303" cy="554182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629786" y="4558141"/>
              <a:ext cx="704201" cy="484912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065716" y="5043053"/>
              <a:ext cx="139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Lactate, Alcohol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96830" y="5043053"/>
              <a:ext cx="150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Amino acids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33293" y="4391886"/>
              <a:ext cx="164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Fermentation</a:t>
              </a:r>
              <a:endPara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81354" y="6344534"/>
            <a:ext cx="7259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Gluconeogenesis,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Deepa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G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Muricken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St. Mary’s College Thrissur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33" name="Picture 6" descr="College logo_Upda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1083" y="311150"/>
            <a:ext cx="990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77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218" y="637309"/>
            <a:ext cx="461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Gluconeogenesis</a:t>
            </a:r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8472" y="1620982"/>
            <a:ext cx="9878292" cy="409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Glucose production from non carbohydrate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fast leads to hepatic glycogen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depletion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Glucose formed from precursors like lactate, pyruvate, glycerol,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Gluconeogenesis occurs in all animals, plants, fungi and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of synthesis: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occurs in Liver and 10% in kidney during overnight fast.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Prolonged fasting , kidney become major glucose producing organs.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both mitochondria and cytosol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1083" y="311150"/>
            <a:ext cx="990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354" y="6344534"/>
            <a:ext cx="7259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Gluconeogenesis,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Deepa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G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Muricken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St. Mary’s College Thrissur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5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524" y="1122220"/>
            <a:ext cx="9559638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gluconeogenesis pathway reaction is: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pyruvate + phosphate + 4 ATP + 2 NADH + 2H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glucose-6-phosphate + 4 ADP + 4 Pi + 2NAD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endParaRPr lang="en-US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pathway end product, glucose -6-phosphate, can be converted into other six carbon sugars needed for cell biosynthesis.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Substrates for gluconeogenesis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Glycerol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Released during hydrolysis of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adipose tissue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Glycerol is phosphorylated to glycerol phosphate by glycerol kinase and oxidized to dihydroxyacetone phosphate by glycerol phosphate dehydrogenase.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6" descr="College logo_Upd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1083" y="311150"/>
            <a:ext cx="990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0212" y="457198"/>
            <a:ext cx="3435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(Continues)</a:t>
            </a: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54" y="6344534"/>
            <a:ext cx="7259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Gluconeogenesis,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Deepa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G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Muricken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St. Mary’s College Thrissur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2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661" y="1119608"/>
            <a:ext cx="935181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Lactate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Released by exercising skeletal muscle and by the cells lack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Lactate is taken up by liver and reconverted to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Cori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</a:p>
          <a:p>
            <a:pPr marL="285750" indent="-285750">
              <a:lnSpc>
                <a:spcPct val="150000"/>
              </a:lnSpc>
            </a:pP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Aminoacids</a:t>
            </a:r>
            <a:endParaRPr lang="en-US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Catabolism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glucogenic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aminoacids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produce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pyruvate, </a:t>
            </a:r>
            <a:r>
              <a:rPr lang="el-GR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KG,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succinyl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Co-A, fumarate  or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oxalo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acetate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precursors of glucose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1083" y="311150"/>
            <a:ext cx="990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212" y="457198"/>
            <a:ext cx="3435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(Continues)</a:t>
            </a: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354" y="6344534"/>
            <a:ext cx="7259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Gluconeogenesis,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Deepa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G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Muricken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St. Mary’s College Thrissur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9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292" y="734291"/>
            <a:ext cx="93795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Unique reactions of Gluconeogenesis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874" y="1537856"/>
            <a:ext cx="104382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ten reactions in glycolysis, seven are reversible. These seven reactions are same in both cycles but occur in reverse direction.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irreversible reactions are circumvented by four alternate reactions resulting in synthesis of glucose.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A. Carboxylation of Pyruvate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Pyruvate is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carboxylated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oxaloacetate by pyruvate carboxylase. Requires Biotin as coenzyme. Reaction occurs in mitochondria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Pyruvate carboxylase is allosterically activated by acetyl Co A . </a:t>
            </a:r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ollege logo_Upd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6855" y="311150"/>
            <a:ext cx="990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354" y="6344534"/>
            <a:ext cx="7259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Gluconeogenesis,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Deepa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G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Muricken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St. Mary’s College Thrissur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4" t="10101" r="5607" b="12929"/>
          <a:stretch/>
        </p:blipFill>
        <p:spPr>
          <a:xfrm>
            <a:off x="1787237" y="644175"/>
            <a:ext cx="8049492" cy="5278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7237" y="5778850"/>
            <a:ext cx="843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Activation and transfer of CO2 to pyruvate , followed by transport of OAA to cytosol and subsequent decarboxylation. Adapted from Biochemistry Lippincott’s Illustrated Reviews</a:t>
            </a:r>
            <a:endParaRPr lang="en-US" sz="1400" dirty="0"/>
          </a:p>
        </p:txBody>
      </p:sp>
      <p:pic>
        <p:nvPicPr>
          <p:cNvPr id="8" name="Picture 6" descr="College logo_Updat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1083" y="311150"/>
            <a:ext cx="990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0212" y="457198"/>
            <a:ext cx="3435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(Continues)</a:t>
            </a: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354" y="6344534"/>
            <a:ext cx="7259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Gluconeogenesis,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Deepa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G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Muricken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St. Mary’s College Thrissur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6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455" y="914400"/>
            <a:ext cx="99531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B. Transport of OAA to cytosol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Reconversion of OAA to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phosphoenol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pyruvate by PEP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carboxykinase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enzyme is found in both cytosol and mitochondria.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 generated is transported to cytosol by specific transporter.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mitochondria OAA is reduced to malate by malate dehydrogenase.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Malate is transported to cytosol since OAA is unable to cross mitochondrial inner membrane.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cytosol malate is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reoxidised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OAA by cytosolic malate dehydrogena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6" descr="College logo_Upd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1083" y="311150"/>
            <a:ext cx="990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0212" y="457198"/>
            <a:ext cx="3435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(Continues)</a:t>
            </a: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54" y="6344534"/>
            <a:ext cx="7259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Gluconeogenesis,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Deepa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G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Muricken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St. Mary’s College Thrissur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0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69" y="727659"/>
            <a:ext cx="965661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C. Decarboxylation of cytosolic oxaloacetate</a:t>
            </a:r>
          </a:p>
          <a:p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OAA is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decarboxylated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phosphorylated to PEP by PEP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carboxykinase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Reaction is driven by the hydrolysis of GTP.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 is acted on by glycolytic reversal pathway until it forms fructose 1,6 bisphosphate.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D. </a:t>
            </a:r>
            <a:r>
              <a:rPr lang="en-US" sz="2600" b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Dephosphorylation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of fructose 1.6.bisphosphate</a:t>
            </a:r>
          </a:p>
          <a:p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hydrolysis is performed by fructose 1,6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bisphosphatase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forms fructose 6 phosphate. The enzyme is inhibited by elevated levels of AMP and high levels of ATP stimulate the reaction.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Enzyme is inhibited by fructose 2,6,bisphosphate.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reaction bypasses PFK-1 reaction in glycolysis.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ollege logo_Upd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1083" y="311150"/>
            <a:ext cx="990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0212" y="370114"/>
            <a:ext cx="3435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(Continues)</a:t>
            </a: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354" y="6344534"/>
            <a:ext cx="7259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Gluconeogenesis,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Deepa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G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Muricken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St. Mary’s College Thrissur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5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706</Words>
  <Application>Microsoft Office PowerPoint</Application>
  <PresentationFormat>Custom</PresentationFormat>
  <Paragraphs>113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Biochemistry</dc:creator>
  <cp:lastModifiedBy>admission</cp:lastModifiedBy>
  <cp:revision>24</cp:revision>
  <dcterms:created xsi:type="dcterms:W3CDTF">2018-11-30T07:36:39Z</dcterms:created>
  <dcterms:modified xsi:type="dcterms:W3CDTF">2019-06-21T00:17:44Z</dcterms:modified>
</cp:coreProperties>
</file>