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3A24-685C-47EF-A629-502D73F5DEA8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8182-CCB6-4453-B1D7-DD1C1BAD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0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59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860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90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119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6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3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10-01-2019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07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10-01-2019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74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10-01-2019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6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04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5872A-EBA1-4765-860B-C6F753BE861D}"/>
              </a:ext>
            </a:extLst>
          </p:cNvPr>
          <p:cNvSpPr txBox="1"/>
          <p:nvPr/>
        </p:nvSpPr>
        <p:spPr>
          <a:xfrm>
            <a:off x="3226904" y="883202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PROTEINS</a:t>
            </a:r>
            <a:endParaRPr lang="en-IN" sz="3600" b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94F812-2F22-48FB-8E4A-2929987BAACA}"/>
              </a:ext>
            </a:extLst>
          </p:cNvPr>
          <p:cNvSpPr txBox="1"/>
          <p:nvPr/>
        </p:nvSpPr>
        <p:spPr>
          <a:xfrm>
            <a:off x="4145475" y="3314700"/>
            <a:ext cx="39075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Dr.Kavitha.S.Kumar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Mary’s College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Thrissur-680020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Kerala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7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046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Proteins,Dr.Kavitha.S.Kumar,St.Mary’s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400" y="1115290"/>
            <a:ext cx="8489882" cy="415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are biochemical compounds consisting of one or more polypeptides typically folded into a globular or fibrous form in a biologically functional way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are made of 20 amino acids linked by peptide bonds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Polypeptide backbone is the repeating sequence of the N-C-C-N-C-C… in the peptide bond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side chain or R group is not part of the backbone or the peptide bond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046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Proteins,Dr.Kavitha.S.Kumar,St.Mary’s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0400" y="1115290"/>
            <a:ext cx="6121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Polypeptide Backbone</a:t>
            </a:r>
            <a:endParaRPr lang="en-US" sz="2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8661924"/>
              </p:ext>
            </p:extLst>
          </p:nvPr>
        </p:nvGraphicFramePr>
        <p:xfrm>
          <a:off x="660400" y="2427870"/>
          <a:ext cx="2878682" cy="3686533"/>
        </p:xfrm>
        <a:graphic>
          <a:graphicData uri="http://schemas.openxmlformats.org/presentationml/2006/ole">
            <p:oleObj spid="_x0000_s1064" name="Photo Editor Photo" r:id="rId4" imgW="3533333" imgH="4525007" progId="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0199525"/>
              </p:ext>
            </p:extLst>
          </p:nvPr>
        </p:nvGraphicFramePr>
        <p:xfrm>
          <a:off x="4065589" y="2427870"/>
          <a:ext cx="4445764" cy="3686532"/>
        </p:xfrm>
        <a:graphic>
          <a:graphicData uri="http://schemas.openxmlformats.org/presentationml/2006/ole">
            <p:oleObj spid="_x0000_s1065" name="Photo Editor Photo" r:id="rId5" imgW="7201905" imgH="820952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139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046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Proteins,Dr.Kavitha.S.Kumar,St.Mary’s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868" y="761844"/>
            <a:ext cx="28729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Protein Folding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700" y="1384300"/>
            <a:ext cx="7988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peptide bond allows for rotation around it and therefore the protein can fold and orient the R groups in favorable positions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non-covalent interactions will hold the protein in its functional shape – these are the shape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0589778"/>
              </p:ext>
            </p:extLst>
          </p:nvPr>
        </p:nvGraphicFramePr>
        <p:xfrm>
          <a:off x="739139" y="2992900"/>
          <a:ext cx="7553961" cy="2168759"/>
        </p:xfrm>
        <a:graphic>
          <a:graphicData uri="http://schemas.openxmlformats.org/presentationml/2006/ole">
            <p:oleObj spid="_x0000_s2065" name="Photo Editor Photo" r:id="rId4" imgW="6458852" imgH="3371429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295" y="5586435"/>
            <a:ext cx="625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/>
              <a:t>         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Non-covalent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in Proteins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0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046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Proteins,Dr.Kavitha.S.Kumar,St.Mary’s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041400" y="907628"/>
            <a:ext cx="8229600" cy="745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Hydrogen Bonds in Proteins</a:t>
            </a:r>
            <a:endParaRPr lang="en-US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6890649"/>
              </p:ext>
            </p:extLst>
          </p:nvPr>
        </p:nvGraphicFramePr>
        <p:xfrm>
          <a:off x="698499" y="1828800"/>
          <a:ext cx="7148035" cy="2451100"/>
        </p:xfrm>
        <a:graphic>
          <a:graphicData uri="http://schemas.openxmlformats.org/presentationml/2006/ole">
            <p:oleObj spid="_x0000_s3085" name="Photo Editor Photo" r:id="rId4" imgW="4963218" imgH="415348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698498" y="4455548"/>
            <a:ext cx="71480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H-bonds form between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in the peptide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atoms and R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xmlns="" val="39434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046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Proteins,Dr.Kavitha.S.Kumar,St.Mary’s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4626" y="982045"/>
            <a:ext cx="43918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</a:t>
            </a:r>
            <a:r>
              <a:rPr lang="en-US" alt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Protein Folding</a:t>
            </a:r>
            <a:endParaRPr lang="en-US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044874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shape is determined by the sequence of the amino acids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shape is called the conformation and has the lowest free energy possible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Denaturation is the process of unfolding the protein</a:t>
            </a:r>
          </a:p>
          <a:p>
            <a:pPr marL="1257300" lvl="2" indent="-34290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down with heat, pH or chemical compounds</a:t>
            </a:r>
          </a:p>
          <a:p>
            <a:pPr marL="1257300" lvl="2" indent="-34290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compound, can remove and have the protein renature or refold</a:t>
            </a:r>
          </a:p>
        </p:txBody>
      </p:sp>
    </p:spTree>
    <p:extLst>
      <p:ext uri="{BB962C8B-B14F-4D97-AF65-F5344CB8AC3E}">
        <p14:creationId xmlns:p14="http://schemas.microsoft.com/office/powerpoint/2010/main" xmlns="" val="16337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046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Proteins,Dr.Kavitha.S.Kumar,St.Mary’s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612698" y="1031373"/>
            <a:ext cx="8229600" cy="59724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Levels of Organization</a:t>
            </a:r>
            <a:endParaRPr lang="en-US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49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Amino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sequence of the protein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in the peptide chain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backbone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-helix and -sheets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Tertiary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Non-covalent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between the R groups within the protein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Quanternary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pPr marL="1257300" lvl="2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2 polypeptide chains</a:t>
            </a:r>
          </a:p>
        </p:txBody>
      </p:sp>
    </p:spTree>
    <p:extLst>
      <p:ext uri="{BB962C8B-B14F-4D97-AF65-F5344CB8AC3E}">
        <p14:creationId xmlns:p14="http://schemas.microsoft.com/office/powerpoint/2010/main" xmlns="" val="7257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046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Proteins,Dr.Kavitha.S.Kumar,St.Mary’s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895046" y="452145"/>
            <a:ext cx="8229600" cy="6631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Protein Structure</a:t>
            </a:r>
            <a:endParaRPr lang="en-US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2776243"/>
              </p:ext>
            </p:extLst>
          </p:nvPr>
        </p:nvGraphicFramePr>
        <p:xfrm>
          <a:off x="571500" y="1346200"/>
          <a:ext cx="7353300" cy="4375150"/>
        </p:xfrm>
        <a:graphic>
          <a:graphicData uri="http://schemas.openxmlformats.org/presentationml/2006/ole">
            <p:oleObj spid="_x0000_s4103" name="Photo Editor Photo" r:id="rId4" imgW="5477640" imgH="468695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295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3046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Proteins,Dr.Kavitha.S.Kumar,St.Mary’s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College</a:t>
            </a:r>
            <a:endParaRPr lang="en-I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000" y="1440425"/>
            <a:ext cx="9017000" cy="257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Globular Proteins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most of what we have dealt with so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Compact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like a ball with irregular surfaces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Enzymes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globular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Fibrous Proteins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usually span a long distance in the cell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3-D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is usually long and rod shaped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600" y="670679"/>
            <a:ext cx="518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Types of Proteins</a:t>
            </a:r>
            <a:endParaRPr lang="en-US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9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244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Avinz</dc:creator>
  <cp:lastModifiedBy>admission</cp:lastModifiedBy>
  <cp:revision>86</cp:revision>
  <dcterms:created xsi:type="dcterms:W3CDTF">2018-12-04T06:33:32Z</dcterms:created>
  <dcterms:modified xsi:type="dcterms:W3CDTF">2019-01-10T08:16:51Z</dcterms:modified>
</cp:coreProperties>
</file>