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D59DB1-E620-43CC-AAD6-B9EA256BD102}" type="doc">
      <dgm:prSet loTypeId="urn:microsoft.com/office/officeart/2005/8/layout/radial1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D3F71D-C028-4450-A7F7-4BF4C7DAAD12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PART OF SPEECH</a:t>
          </a:r>
          <a:endParaRPr lang="en-US" b="1" dirty="0">
            <a:solidFill>
              <a:srgbClr val="FF0000"/>
            </a:solidFill>
          </a:endParaRPr>
        </a:p>
      </dgm:t>
    </dgm:pt>
    <dgm:pt modelId="{65899AA2-1357-4556-ADC4-25ADFC7478B0}" type="parTrans" cxnId="{A26A99FB-E500-45CE-95CA-40ECDFC97B93}">
      <dgm:prSet/>
      <dgm:spPr/>
      <dgm:t>
        <a:bodyPr/>
        <a:lstStyle/>
        <a:p>
          <a:endParaRPr lang="en-US"/>
        </a:p>
      </dgm:t>
    </dgm:pt>
    <dgm:pt modelId="{C53DC9FF-FE67-45AC-A0B1-B539E1EE2B50}" type="sibTrans" cxnId="{A26A99FB-E500-45CE-95CA-40ECDFC97B93}">
      <dgm:prSet/>
      <dgm:spPr/>
      <dgm:t>
        <a:bodyPr/>
        <a:lstStyle/>
        <a:p>
          <a:endParaRPr lang="en-US"/>
        </a:p>
      </dgm:t>
    </dgm:pt>
    <dgm:pt modelId="{ED4D7BF1-3596-4094-9BA5-01DA44279F75}">
      <dgm:prSet phldrT="[Text]"/>
      <dgm:spPr/>
      <dgm:t>
        <a:bodyPr/>
        <a:lstStyle/>
        <a:p>
          <a:r>
            <a:rPr lang="en-US" dirty="0" smtClean="0"/>
            <a:t>NOUN</a:t>
          </a:r>
          <a:endParaRPr lang="en-US" dirty="0"/>
        </a:p>
      </dgm:t>
    </dgm:pt>
    <dgm:pt modelId="{41EEFEE7-913E-469B-8952-671208958F17}" type="parTrans" cxnId="{2A0A940A-0126-47F8-BB1A-3B9833DEE43F}">
      <dgm:prSet/>
      <dgm:spPr/>
      <dgm:t>
        <a:bodyPr/>
        <a:lstStyle/>
        <a:p>
          <a:endParaRPr lang="en-US"/>
        </a:p>
      </dgm:t>
    </dgm:pt>
    <dgm:pt modelId="{DE31BAD8-6CB7-498D-B966-5543C4BB0934}" type="sibTrans" cxnId="{2A0A940A-0126-47F8-BB1A-3B9833DEE43F}">
      <dgm:prSet/>
      <dgm:spPr/>
      <dgm:t>
        <a:bodyPr/>
        <a:lstStyle/>
        <a:p>
          <a:endParaRPr lang="en-US"/>
        </a:p>
      </dgm:t>
    </dgm:pt>
    <dgm:pt modelId="{259720F1-3B8B-4DB8-8491-B319DFE4233E}">
      <dgm:prSet phldrT="[Text]"/>
      <dgm:spPr/>
      <dgm:t>
        <a:bodyPr/>
        <a:lstStyle/>
        <a:p>
          <a:r>
            <a:rPr lang="en-US" dirty="0" smtClean="0"/>
            <a:t>PRONOUN</a:t>
          </a:r>
          <a:endParaRPr lang="en-US" dirty="0"/>
        </a:p>
      </dgm:t>
    </dgm:pt>
    <dgm:pt modelId="{9D1A04D7-8469-43A7-9CAB-DDAFB04638BF}" type="parTrans" cxnId="{01D9B076-4063-4AF6-AD3E-380A426BAF5F}">
      <dgm:prSet/>
      <dgm:spPr/>
      <dgm:t>
        <a:bodyPr/>
        <a:lstStyle/>
        <a:p>
          <a:endParaRPr lang="en-US"/>
        </a:p>
      </dgm:t>
    </dgm:pt>
    <dgm:pt modelId="{5D52E7AD-8762-4956-BA91-BD4E4D3C3420}" type="sibTrans" cxnId="{01D9B076-4063-4AF6-AD3E-380A426BAF5F}">
      <dgm:prSet/>
      <dgm:spPr/>
      <dgm:t>
        <a:bodyPr/>
        <a:lstStyle/>
        <a:p>
          <a:endParaRPr lang="en-US"/>
        </a:p>
      </dgm:t>
    </dgm:pt>
    <dgm:pt modelId="{D3FAEEC5-5BAF-4BF1-A205-DD8A4957AE1C}">
      <dgm:prSet phldrT="[Text]"/>
      <dgm:spPr/>
      <dgm:t>
        <a:bodyPr/>
        <a:lstStyle/>
        <a:p>
          <a:r>
            <a:rPr lang="en-US" dirty="0" smtClean="0"/>
            <a:t>ADJECTIVE</a:t>
          </a:r>
          <a:endParaRPr lang="en-US" dirty="0"/>
        </a:p>
      </dgm:t>
    </dgm:pt>
    <dgm:pt modelId="{E2B25966-09AC-4046-87FA-C7073C5E6DB7}" type="parTrans" cxnId="{C20CCD3D-3509-452B-82F9-AC27392E7AAC}">
      <dgm:prSet/>
      <dgm:spPr/>
      <dgm:t>
        <a:bodyPr/>
        <a:lstStyle/>
        <a:p>
          <a:endParaRPr lang="en-US"/>
        </a:p>
      </dgm:t>
    </dgm:pt>
    <dgm:pt modelId="{EACBFC3C-4FCB-441F-AF93-E72F3D9916D9}" type="sibTrans" cxnId="{C20CCD3D-3509-452B-82F9-AC27392E7AAC}">
      <dgm:prSet/>
      <dgm:spPr/>
      <dgm:t>
        <a:bodyPr/>
        <a:lstStyle/>
        <a:p>
          <a:endParaRPr lang="en-US"/>
        </a:p>
      </dgm:t>
    </dgm:pt>
    <dgm:pt modelId="{DEDBC411-57F4-4A64-B353-FF2E286951E1}">
      <dgm:prSet phldrT="[Text]"/>
      <dgm:spPr/>
      <dgm:t>
        <a:bodyPr/>
        <a:lstStyle/>
        <a:p>
          <a:r>
            <a:rPr lang="en-US" dirty="0" smtClean="0"/>
            <a:t>VERBAD</a:t>
          </a:r>
          <a:endParaRPr lang="en-US" dirty="0"/>
        </a:p>
      </dgm:t>
    </dgm:pt>
    <dgm:pt modelId="{A508AB62-4CD2-4CCF-8772-4A657350D4D6}" type="parTrans" cxnId="{8291B609-5B2E-4BC8-B883-8443324CD5A3}">
      <dgm:prSet/>
      <dgm:spPr/>
      <dgm:t>
        <a:bodyPr/>
        <a:lstStyle/>
        <a:p>
          <a:endParaRPr lang="en-US"/>
        </a:p>
      </dgm:t>
    </dgm:pt>
    <dgm:pt modelId="{7F6E2344-7ED3-4FBF-9BDC-404A1678F77D}" type="sibTrans" cxnId="{8291B609-5B2E-4BC8-B883-8443324CD5A3}">
      <dgm:prSet/>
      <dgm:spPr/>
      <dgm:t>
        <a:bodyPr/>
        <a:lstStyle/>
        <a:p>
          <a:endParaRPr lang="en-US"/>
        </a:p>
      </dgm:t>
    </dgm:pt>
    <dgm:pt modelId="{281A5479-1185-41BD-ABAF-FCF259EE4E7C}">
      <dgm:prSet phldrT="[Text]"/>
      <dgm:spPr/>
      <dgm:t>
        <a:bodyPr/>
        <a:lstStyle/>
        <a:p>
          <a:r>
            <a:rPr lang="en-US" dirty="0" smtClean="0"/>
            <a:t>PREPOSITION</a:t>
          </a:r>
          <a:endParaRPr lang="en-US" dirty="0"/>
        </a:p>
      </dgm:t>
    </dgm:pt>
    <dgm:pt modelId="{AA7D9C6F-513A-482D-B2D1-9429864C6D6F}" type="parTrans" cxnId="{F09FC339-D0B4-44DF-894F-BA392537FE23}">
      <dgm:prSet/>
      <dgm:spPr/>
      <dgm:t>
        <a:bodyPr/>
        <a:lstStyle/>
        <a:p>
          <a:endParaRPr lang="en-US"/>
        </a:p>
      </dgm:t>
    </dgm:pt>
    <dgm:pt modelId="{0089728A-A0B8-4D8E-B871-9C0663BAD61B}" type="sibTrans" cxnId="{F09FC339-D0B4-44DF-894F-BA392537FE23}">
      <dgm:prSet/>
      <dgm:spPr/>
      <dgm:t>
        <a:bodyPr/>
        <a:lstStyle/>
        <a:p>
          <a:endParaRPr lang="en-US"/>
        </a:p>
      </dgm:t>
    </dgm:pt>
    <dgm:pt modelId="{BEB63592-E381-45F0-8537-600CAC789AEC}">
      <dgm:prSet phldrT="[Text]"/>
      <dgm:spPr/>
      <dgm:t>
        <a:bodyPr/>
        <a:lstStyle/>
        <a:p>
          <a:r>
            <a:rPr lang="en-US" smtClean="0"/>
            <a:t>VERB</a:t>
          </a:r>
          <a:endParaRPr lang="en-US" dirty="0"/>
        </a:p>
      </dgm:t>
    </dgm:pt>
    <dgm:pt modelId="{B45ECC74-B2C2-4067-8D77-AB0718A264E5}" type="parTrans" cxnId="{C36BE44B-712A-4205-8DD2-7036C94B6023}">
      <dgm:prSet/>
      <dgm:spPr/>
      <dgm:t>
        <a:bodyPr/>
        <a:lstStyle/>
        <a:p>
          <a:endParaRPr lang="en-US"/>
        </a:p>
      </dgm:t>
    </dgm:pt>
    <dgm:pt modelId="{3034E2B6-E784-4104-A58B-10480263A541}" type="sibTrans" cxnId="{C36BE44B-712A-4205-8DD2-7036C94B6023}">
      <dgm:prSet/>
      <dgm:spPr/>
      <dgm:t>
        <a:bodyPr/>
        <a:lstStyle/>
        <a:p>
          <a:endParaRPr lang="en-US"/>
        </a:p>
      </dgm:t>
    </dgm:pt>
    <dgm:pt modelId="{D5C3315A-6AC3-4B71-A4FD-0634F258A8CE}">
      <dgm:prSet phldrT="[Text]"/>
      <dgm:spPr/>
      <dgm:t>
        <a:bodyPr/>
        <a:lstStyle/>
        <a:p>
          <a:r>
            <a:rPr lang="en-US" dirty="0" smtClean="0"/>
            <a:t>CONJUNCTION</a:t>
          </a:r>
          <a:endParaRPr lang="en-US" dirty="0"/>
        </a:p>
      </dgm:t>
    </dgm:pt>
    <dgm:pt modelId="{47EF2FC7-1D4E-417E-8E54-CB990172D28F}" type="parTrans" cxnId="{A408B2DB-A6DA-4271-8AB4-B2F17A48CDD2}">
      <dgm:prSet/>
      <dgm:spPr/>
      <dgm:t>
        <a:bodyPr/>
        <a:lstStyle/>
        <a:p>
          <a:endParaRPr lang="en-US"/>
        </a:p>
      </dgm:t>
    </dgm:pt>
    <dgm:pt modelId="{FD617E78-F835-45AE-8AD9-A34010E2A326}" type="sibTrans" cxnId="{A408B2DB-A6DA-4271-8AB4-B2F17A48CDD2}">
      <dgm:prSet/>
      <dgm:spPr/>
      <dgm:t>
        <a:bodyPr/>
        <a:lstStyle/>
        <a:p>
          <a:endParaRPr lang="en-US"/>
        </a:p>
      </dgm:t>
    </dgm:pt>
    <dgm:pt modelId="{B5C7B393-2A48-40A9-8153-BB39FE6A652F}">
      <dgm:prSet phldrT="[Text]"/>
      <dgm:spPr/>
      <dgm:t>
        <a:bodyPr/>
        <a:lstStyle/>
        <a:p>
          <a:r>
            <a:rPr lang="en-US" dirty="0" smtClean="0"/>
            <a:t>INTERJECTION</a:t>
          </a:r>
          <a:endParaRPr lang="en-US" dirty="0"/>
        </a:p>
      </dgm:t>
    </dgm:pt>
    <dgm:pt modelId="{20272B40-1A8D-414A-B4CE-3DB3BCA9159C}" type="parTrans" cxnId="{46530777-1864-4F41-8148-91FCC076D63A}">
      <dgm:prSet/>
      <dgm:spPr/>
      <dgm:t>
        <a:bodyPr/>
        <a:lstStyle/>
        <a:p>
          <a:endParaRPr lang="en-US"/>
        </a:p>
      </dgm:t>
    </dgm:pt>
    <dgm:pt modelId="{39C214A9-DAB3-4009-AC38-33A6FA236696}" type="sibTrans" cxnId="{46530777-1864-4F41-8148-91FCC076D63A}">
      <dgm:prSet/>
      <dgm:spPr/>
      <dgm:t>
        <a:bodyPr/>
        <a:lstStyle/>
        <a:p>
          <a:endParaRPr lang="en-US"/>
        </a:p>
      </dgm:t>
    </dgm:pt>
    <dgm:pt modelId="{1781CBD7-821B-48AC-86F1-F626E8F53C92}" type="pres">
      <dgm:prSet presAssocID="{2CD59DB1-E620-43CC-AAD6-B9EA256BD1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389D7-246D-470D-B96C-8144833D95EB}" type="pres">
      <dgm:prSet presAssocID="{DAD3F71D-C028-4450-A7F7-4BF4C7DAAD12}" presName="centerShape" presStyleLbl="node0" presStyleIdx="0" presStyleCnt="1"/>
      <dgm:spPr/>
      <dgm:t>
        <a:bodyPr/>
        <a:lstStyle/>
        <a:p>
          <a:endParaRPr lang="en-US"/>
        </a:p>
      </dgm:t>
    </dgm:pt>
    <dgm:pt modelId="{52E16EA1-76E8-4BD2-866D-7DDC13A7B72F}" type="pres">
      <dgm:prSet presAssocID="{41EEFEE7-913E-469B-8952-671208958F17}" presName="Name9" presStyleLbl="parChTrans1D2" presStyleIdx="0" presStyleCnt="8"/>
      <dgm:spPr/>
      <dgm:t>
        <a:bodyPr/>
        <a:lstStyle/>
        <a:p>
          <a:endParaRPr lang="en-US"/>
        </a:p>
      </dgm:t>
    </dgm:pt>
    <dgm:pt modelId="{67FBD516-6FC3-41D7-BF05-D566D491E281}" type="pres">
      <dgm:prSet presAssocID="{41EEFEE7-913E-469B-8952-671208958F17}" presName="connTx" presStyleLbl="parChTrans1D2" presStyleIdx="0" presStyleCnt="8"/>
      <dgm:spPr/>
      <dgm:t>
        <a:bodyPr/>
        <a:lstStyle/>
        <a:p>
          <a:endParaRPr lang="en-US"/>
        </a:p>
      </dgm:t>
    </dgm:pt>
    <dgm:pt modelId="{725D5BC9-C000-4301-9613-853DADB54E66}" type="pres">
      <dgm:prSet presAssocID="{ED4D7BF1-3596-4094-9BA5-01DA44279F7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CA84C-5E97-4E34-BA07-6A92290F5694}" type="pres">
      <dgm:prSet presAssocID="{9D1A04D7-8469-43A7-9CAB-DDAFB04638BF}" presName="Name9" presStyleLbl="parChTrans1D2" presStyleIdx="1" presStyleCnt="8"/>
      <dgm:spPr/>
      <dgm:t>
        <a:bodyPr/>
        <a:lstStyle/>
        <a:p>
          <a:endParaRPr lang="en-US"/>
        </a:p>
      </dgm:t>
    </dgm:pt>
    <dgm:pt modelId="{0A35AFE5-552C-4D2C-B602-8D5FC8EC3488}" type="pres">
      <dgm:prSet presAssocID="{9D1A04D7-8469-43A7-9CAB-DDAFB04638BF}" presName="connTx" presStyleLbl="parChTrans1D2" presStyleIdx="1" presStyleCnt="8"/>
      <dgm:spPr/>
      <dgm:t>
        <a:bodyPr/>
        <a:lstStyle/>
        <a:p>
          <a:endParaRPr lang="en-US"/>
        </a:p>
      </dgm:t>
    </dgm:pt>
    <dgm:pt modelId="{407EE60F-4006-43E1-B1A3-965E4B18DFA0}" type="pres">
      <dgm:prSet presAssocID="{259720F1-3B8B-4DB8-8491-B319DFE4233E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E3E2B-D76A-4435-98C5-0366BC2B769E}" type="pres">
      <dgm:prSet presAssocID="{E2B25966-09AC-4046-87FA-C7073C5E6DB7}" presName="Name9" presStyleLbl="parChTrans1D2" presStyleIdx="2" presStyleCnt="8"/>
      <dgm:spPr/>
      <dgm:t>
        <a:bodyPr/>
        <a:lstStyle/>
        <a:p>
          <a:endParaRPr lang="en-US"/>
        </a:p>
      </dgm:t>
    </dgm:pt>
    <dgm:pt modelId="{C6F39398-8944-40DF-8913-CE90F05E0116}" type="pres">
      <dgm:prSet presAssocID="{E2B25966-09AC-4046-87FA-C7073C5E6DB7}" presName="connTx" presStyleLbl="parChTrans1D2" presStyleIdx="2" presStyleCnt="8"/>
      <dgm:spPr/>
      <dgm:t>
        <a:bodyPr/>
        <a:lstStyle/>
        <a:p>
          <a:endParaRPr lang="en-US"/>
        </a:p>
      </dgm:t>
    </dgm:pt>
    <dgm:pt modelId="{9327FE49-FD8F-4AE7-A8E5-2E66F667343D}" type="pres">
      <dgm:prSet presAssocID="{D3FAEEC5-5BAF-4BF1-A205-DD8A4957AE1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772320-494F-44C6-9680-ABCA7D5F644A}" type="pres">
      <dgm:prSet presAssocID="{A508AB62-4CD2-4CCF-8772-4A657350D4D6}" presName="Name9" presStyleLbl="parChTrans1D2" presStyleIdx="3" presStyleCnt="8"/>
      <dgm:spPr/>
      <dgm:t>
        <a:bodyPr/>
        <a:lstStyle/>
        <a:p>
          <a:endParaRPr lang="en-US"/>
        </a:p>
      </dgm:t>
    </dgm:pt>
    <dgm:pt modelId="{BEC3870D-FC15-4A0B-A5D2-E44AA3B4F282}" type="pres">
      <dgm:prSet presAssocID="{A508AB62-4CD2-4CCF-8772-4A657350D4D6}" presName="connTx" presStyleLbl="parChTrans1D2" presStyleIdx="3" presStyleCnt="8"/>
      <dgm:spPr/>
      <dgm:t>
        <a:bodyPr/>
        <a:lstStyle/>
        <a:p>
          <a:endParaRPr lang="en-US"/>
        </a:p>
      </dgm:t>
    </dgm:pt>
    <dgm:pt modelId="{0D65345D-9646-4D47-AAF3-33282F7F86B9}" type="pres">
      <dgm:prSet presAssocID="{DEDBC411-57F4-4A64-B353-FF2E286951E1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EC3DA-49AA-419D-AD62-C726D4A03F49}" type="pres">
      <dgm:prSet presAssocID="{B45ECC74-B2C2-4067-8D77-AB0718A264E5}" presName="Name9" presStyleLbl="parChTrans1D2" presStyleIdx="4" presStyleCnt="8"/>
      <dgm:spPr/>
      <dgm:t>
        <a:bodyPr/>
        <a:lstStyle/>
        <a:p>
          <a:endParaRPr lang="en-US"/>
        </a:p>
      </dgm:t>
    </dgm:pt>
    <dgm:pt modelId="{46FC0E0F-B651-4C6F-B123-B587BAF85AC2}" type="pres">
      <dgm:prSet presAssocID="{B45ECC74-B2C2-4067-8D77-AB0718A264E5}" presName="connTx" presStyleLbl="parChTrans1D2" presStyleIdx="4" presStyleCnt="8"/>
      <dgm:spPr/>
      <dgm:t>
        <a:bodyPr/>
        <a:lstStyle/>
        <a:p>
          <a:endParaRPr lang="en-US"/>
        </a:p>
      </dgm:t>
    </dgm:pt>
    <dgm:pt modelId="{EDC46EC0-FD42-4948-96B9-0AABC9534236}" type="pres">
      <dgm:prSet presAssocID="{BEB63592-E381-45F0-8537-600CAC789AE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DAE9DE-B517-424A-AE91-CFDDAB557ADF}" type="pres">
      <dgm:prSet presAssocID="{AA7D9C6F-513A-482D-B2D1-9429864C6D6F}" presName="Name9" presStyleLbl="parChTrans1D2" presStyleIdx="5" presStyleCnt="8"/>
      <dgm:spPr/>
      <dgm:t>
        <a:bodyPr/>
        <a:lstStyle/>
        <a:p>
          <a:endParaRPr lang="en-US"/>
        </a:p>
      </dgm:t>
    </dgm:pt>
    <dgm:pt modelId="{16C86FF2-8951-4FF2-BA2C-B8890989E54D}" type="pres">
      <dgm:prSet presAssocID="{AA7D9C6F-513A-482D-B2D1-9429864C6D6F}" presName="connTx" presStyleLbl="parChTrans1D2" presStyleIdx="5" presStyleCnt="8"/>
      <dgm:spPr/>
      <dgm:t>
        <a:bodyPr/>
        <a:lstStyle/>
        <a:p>
          <a:endParaRPr lang="en-US"/>
        </a:p>
      </dgm:t>
    </dgm:pt>
    <dgm:pt modelId="{AAF1ED2A-2DEF-4AFB-B20A-46E5BA78D65A}" type="pres">
      <dgm:prSet presAssocID="{281A5479-1185-41BD-ABAF-FCF259EE4E7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63D42-60D0-4F17-AFC7-CB6A96727984}" type="pres">
      <dgm:prSet presAssocID="{47EF2FC7-1D4E-417E-8E54-CB990172D28F}" presName="Name9" presStyleLbl="parChTrans1D2" presStyleIdx="6" presStyleCnt="8"/>
      <dgm:spPr/>
      <dgm:t>
        <a:bodyPr/>
        <a:lstStyle/>
        <a:p>
          <a:endParaRPr lang="en-US"/>
        </a:p>
      </dgm:t>
    </dgm:pt>
    <dgm:pt modelId="{5370EFAD-9197-434E-A72E-F0BB61C48146}" type="pres">
      <dgm:prSet presAssocID="{47EF2FC7-1D4E-417E-8E54-CB990172D28F}" presName="connTx" presStyleLbl="parChTrans1D2" presStyleIdx="6" presStyleCnt="8"/>
      <dgm:spPr/>
      <dgm:t>
        <a:bodyPr/>
        <a:lstStyle/>
        <a:p>
          <a:endParaRPr lang="en-US"/>
        </a:p>
      </dgm:t>
    </dgm:pt>
    <dgm:pt modelId="{27FE3821-F85A-4C9B-A9DC-4678AE24816C}" type="pres">
      <dgm:prSet presAssocID="{D5C3315A-6AC3-4B71-A4FD-0634F258A8C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37962-C732-4340-AEA3-5B35A3BDD299}" type="pres">
      <dgm:prSet presAssocID="{20272B40-1A8D-414A-B4CE-3DB3BCA9159C}" presName="Name9" presStyleLbl="parChTrans1D2" presStyleIdx="7" presStyleCnt="8"/>
      <dgm:spPr/>
      <dgm:t>
        <a:bodyPr/>
        <a:lstStyle/>
        <a:p>
          <a:endParaRPr lang="en-US"/>
        </a:p>
      </dgm:t>
    </dgm:pt>
    <dgm:pt modelId="{41C5A651-DB1F-44F7-BD76-A64518698A5B}" type="pres">
      <dgm:prSet presAssocID="{20272B40-1A8D-414A-B4CE-3DB3BCA9159C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450F0A9-AA7B-49F1-9045-F177C344CCCA}" type="pres">
      <dgm:prSet presAssocID="{B5C7B393-2A48-40A9-8153-BB39FE6A652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91B609-5B2E-4BC8-B883-8443324CD5A3}" srcId="{DAD3F71D-C028-4450-A7F7-4BF4C7DAAD12}" destId="{DEDBC411-57F4-4A64-B353-FF2E286951E1}" srcOrd="3" destOrd="0" parTransId="{A508AB62-4CD2-4CCF-8772-4A657350D4D6}" sibTransId="{7F6E2344-7ED3-4FBF-9BDC-404A1678F77D}"/>
    <dgm:cxn modelId="{52DFB0E4-8DDA-44AD-9463-D377C2204383}" type="presOf" srcId="{20272B40-1A8D-414A-B4CE-3DB3BCA9159C}" destId="{41C5A651-DB1F-44F7-BD76-A64518698A5B}" srcOrd="1" destOrd="0" presId="urn:microsoft.com/office/officeart/2005/8/layout/radial1"/>
    <dgm:cxn modelId="{2A0A940A-0126-47F8-BB1A-3B9833DEE43F}" srcId="{DAD3F71D-C028-4450-A7F7-4BF4C7DAAD12}" destId="{ED4D7BF1-3596-4094-9BA5-01DA44279F75}" srcOrd="0" destOrd="0" parTransId="{41EEFEE7-913E-469B-8952-671208958F17}" sibTransId="{DE31BAD8-6CB7-498D-B966-5543C4BB0934}"/>
    <dgm:cxn modelId="{3ADCFCA0-E884-496D-9AE8-27C7E500451C}" type="presOf" srcId="{D5C3315A-6AC3-4B71-A4FD-0634F258A8CE}" destId="{27FE3821-F85A-4C9B-A9DC-4678AE24816C}" srcOrd="0" destOrd="0" presId="urn:microsoft.com/office/officeart/2005/8/layout/radial1"/>
    <dgm:cxn modelId="{D53A16EF-1F93-4858-B821-4376DC627116}" type="presOf" srcId="{281A5479-1185-41BD-ABAF-FCF259EE4E7C}" destId="{AAF1ED2A-2DEF-4AFB-B20A-46E5BA78D65A}" srcOrd="0" destOrd="0" presId="urn:microsoft.com/office/officeart/2005/8/layout/radial1"/>
    <dgm:cxn modelId="{AB8069FC-F920-41C2-9D7C-A07419B3B853}" type="presOf" srcId="{B45ECC74-B2C2-4067-8D77-AB0718A264E5}" destId="{46FC0E0F-B651-4C6F-B123-B587BAF85AC2}" srcOrd="1" destOrd="0" presId="urn:microsoft.com/office/officeart/2005/8/layout/radial1"/>
    <dgm:cxn modelId="{3C80F0C7-738E-4EF5-8C7F-15410E99CEA0}" type="presOf" srcId="{47EF2FC7-1D4E-417E-8E54-CB990172D28F}" destId="{14F63D42-60D0-4F17-AFC7-CB6A96727984}" srcOrd="0" destOrd="0" presId="urn:microsoft.com/office/officeart/2005/8/layout/radial1"/>
    <dgm:cxn modelId="{F6666B52-D669-4643-B165-EA7CE73C4C49}" type="presOf" srcId="{B45ECC74-B2C2-4067-8D77-AB0718A264E5}" destId="{5ABEC3DA-49AA-419D-AD62-C726D4A03F49}" srcOrd="0" destOrd="0" presId="urn:microsoft.com/office/officeart/2005/8/layout/radial1"/>
    <dgm:cxn modelId="{3DD03DB7-9964-4980-87C2-199322A6A6B3}" type="presOf" srcId="{9D1A04D7-8469-43A7-9CAB-DDAFB04638BF}" destId="{7FFCA84C-5E97-4E34-BA07-6A92290F5694}" srcOrd="0" destOrd="0" presId="urn:microsoft.com/office/officeart/2005/8/layout/radial1"/>
    <dgm:cxn modelId="{33E7A4F8-41A9-4F87-BA46-FB6CADC74644}" type="presOf" srcId="{41EEFEE7-913E-469B-8952-671208958F17}" destId="{67FBD516-6FC3-41D7-BF05-D566D491E281}" srcOrd="1" destOrd="0" presId="urn:microsoft.com/office/officeart/2005/8/layout/radial1"/>
    <dgm:cxn modelId="{B4626141-EDB4-4E2D-BCFB-499D4C449537}" type="presOf" srcId="{E2B25966-09AC-4046-87FA-C7073C5E6DB7}" destId="{0DBE3E2B-D76A-4435-98C5-0366BC2B769E}" srcOrd="0" destOrd="0" presId="urn:microsoft.com/office/officeart/2005/8/layout/radial1"/>
    <dgm:cxn modelId="{E3BEDF32-EF04-41D4-9E0E-F9E93B6A93FE}" type="presOf" srcId="{47EF2FC7-1D4E-417E-8E54-CB990172D28F}" destId="{5370EFAD-9197-434E-A72E-F0BB61C48146}" srcOrd="1" destOrd="0" presId="urn:microsoft.com/office/officeart/2005/8/layout/radial1"/>
    <dgm:cxn modelId="{AB99A860-A996-4262-9DDC-788BAD88652A}" type="presOf" srcId="{9D1A04D7-8469-43A7-9CAB-DDAFB04638BF}" destId="{0A35AFE5-552C-4D2C-B602-8D5FC8EC3488}" srcOrd="1" destOrd="0" presId="urn:microsoft.com/office/officeart/2005/8/layout/radial1"/>
    <dgm:cxn modelId="{5997D5D7-C062-452B-B947-7E65A07143E7}" type="presOf" srcId="{41EEFEE7-913E-469B-8952-671208958F17}" destId="{52E16EA1-76E8-4BD2-866D-7DDC13A7B72F}" srcOrd="0" destOrd="0" presId="urn:microsoft.com/office/officeart/2005/8/layout/radial1"/>
    <dgm:cxn modelId="{F09FC339-D0B4-44DF-894F-BA392537FE23}" srcId="{DAD3F71D-C028-4450-A7F7-4BF4C7DAAD12}" destId="{281A5479-1185-41BD-ABAF-FCF259EE4E7C}" srcOrd="5" destOrd="0" parTransId="{AA7D9C6F-513A-482D-B2D1-9429864C6D6F}" sibTransId="{0089728A-A0B8-4D8E-B871-9C0663BAD61B}"/>
    <dgm:cxn modelId="{01D9B076-4063-4AF6-AD3E-380A426BAF5F}" srcId="{DAD3F71D-C028-4450-A7F7-4BF4C7DAAD12}" destId="{259720F1-3B8B-4DB8-8491-B319DFE4233E}" srcOrd="1" destOrd="0" parTransId="{9D1A04D7-8469-43A7-9CAB-DDAFB04638BF}" sibTransId="{5D52E7AD-8762-4956-BA91-BD4E4D3C3420}"/>
    <dgm:cxn modelId="{5ABA9049-3BB2-45E4-9C34-B3EAC0BE3C5B}" type="presOf" srcId="{DEDBC411-57F4-4A64-B353-FF2E286951E1}" destId="{0D65345D-9646-4D47-AAF3-33282F7F86B9}" srcOrd="0" destOrd="0" presId="urn:microsoft.com/office/officeart/2005/8/layout/radial1"/>
    <dgm:cxn modelId="{7CDFC6B2-3ED0-42D1-A151-ECDB965B881E}" type="presOf" srcId="{A508AB62-4CD2-4CCF-8772-4A657350D4D6}" destId="{14772320-494F-44C6-9680-ABCA7D5F644A}" srcOrd="0" destOrd="0" presId="urn:microsoft.com/office/officeart/2005/8/layout/radial1"/>
    <dgm:cxn modelId="{A408B2DB-A6DA-4271-8AB4-B2F17A48CDD2}" srcId="{DAD3F71D-C028-4450-A7F7-4BF4C7DAAD12}" destId="{D5C3315A-6AC3-4B71-A4FD-0634F258A8CE}" srcOrd="6" destOrd="0" parTransId="{47EF2FC7-1D4E-417E-8E54-CB990172D28F}" sibTransId="{FD617E78-F835-45AE-8AD9-A34010E2A326}"/>
    <dgm:cxn modelId="{853DA45A-1AB6-40CC-8BE5-4FEF4CA2AA5F}" type="presOf" srcId="{AA7D9C6F-513A-482D-B2D1-9429864C6D6F}" destId="{16C86FF2-8951-4FF2-BA2C-B8890989E54D}" srcOrd="1" destOrd="0" presId="urn:microsoft.com/office/officeart/2005/8/layout/radial1"/>
    <dgm:cxn modelId="{9546E712-D038-4C17-BC7F-6E491B6A520F}" type="presOf" srcId="{A508AB62-4CD2-4CCF-8772-4A657350D4D6}" destId="{BEC3870D-FC15-4A0B-A5D2-E44AA3B4F282}" srcOrd="1" destOrd="0" presId="urn:microsoft.com/office/officeart/2005/8/layout/radial1"/>
    <dgm:cxn modelId="{E3C316CB-EB16-412D-8A91-FDC057A7709E}" type="presOf" srcId="{E2B25966-09AC-4046-87FA-C7073C5E6DB7}" destId="{C6F39398-8944-40DF-8913-CE90F05E0116}" srcOrd="1" destOrd="0" presId="urn:microsoft.com/office/officeart/2005/8/layout/radial1"/>
    <dgm:cxn modelId="{3EE6E91E-ED1C-4487-850D-616B0FB20E17}" type="presOf" srcId="{20272B40-1A8D-414A-B4CE-3DB3BCA9159C}" destId="{EEE37962-C732-4340-AEA3-5B35A3BDD299}" srcOrd="0" destOrd="0" presId="urn:microsoft.com/office/officeart/2005/8/layout/radial1"/>
    <dgm:cxn modelId="{46530777-1864-4F41-8148-91FCC076D63A}" srcId="{DAD3F71D-C028-4450-A7F7-4BF4C7DAAD12}" destId="{B5C7B393-2A48-40A9-8153-BB39FE6A652F}" srcOrd="7" destOrd="0" parTransId="{20272B40-1A8D-414A-B4CE-3DB3BCA9159C}" sibTransId="{39C214A9-DAB3-4009-AC38-33A6FA236696}"/>
    <dgm:cxn modelId="{2171E428-E916-4914-B342-BD53949B9924}" type="presOf" srcId="{BEB63592-E381-45F0-8537-600CAC789AEC}" destId="{EDC46EC0-FD42-4948-96B9-0AABC9534236}" srcOrd="0" destOrd="0" presId="urn:microsoft.com/office/officeart/2005/8/layout/radial1"/>
    <dgm:cxn modelId="{C36BE44B-712A-4205-8DD2-7036C94B6023}" srcId="{DAD3F71D-C028-4450-A7F7-4BF4C7DAAD12}" destId="{BEB63592-E381-45F0-8537-600CAC789AEC}" srcOrd="4" destOrd="0" parTransId="{B45ECC74-B2C2-4067-8D77-AB0718A264E5}" sibTransId="{3034E2B6-E784-4104-A58B-10480263A541}"/>
    <dgm:cxn modelId="{6FA550B9-514C-439D-8A77-BEC6E507C34C}" type="presOf" srcId="{B5C7B393-2A48-40A9-8153-BB39FE6A652F}" destId="{F450F0A9-AA7B-49F1-9045-F177C344CCCA}" srcOrd="0" destOrd="0" presId="urn:microsoft.com/office/officeart/2005/8/layout/radial1"/>
    <dgm:cxn modelId="{5183E026-90F0-4A1B-A643-090D7BB66AC4}" type="presOf" srcId="{AA7D9C6F-513A-482D-B2D1-9429864C6D6F}" destId="{74DAE9DE-B517-424A-AE91-CFDDAB557ADF}" srcOrd="0" destOrd="0" presId="urn:microsoft.com/office/officeart/2005/8/layout/radial1"/>
    <dgm:cxn modelId="{38A3351E-874E-42BC-9233-D9928FFA0052}" type="presOf" srcId="{259720F1-3B8B-4DB8-8491-B319DFE4233E}" destId="{407EE60F-4006-43E1-B1A3-965E4B18DFA0}" srcOrd="0" destOrd="0" presId="urn:microsoft.com/office/officeart/2005/8/layout/radial1"/>
    <dgm:cxn modelId="{A26A99FB-E500-45CE-95CA-40ECDFC97B93}" srcId="{2CD59DB1-E620-43CC-AAD6-B9EA256BD102}" destId="{DAD3F71D-C028-4450-A7F7-4BF4C7DAAD12}" srcOrd="0" destOrd="0" parTransId="{65899AA2-1357-4556-ADC4-25ADFC7478B0}" sibTransId="{C53DC9FF-FE67-45AC-A0B1-B539E1EE2B50}"/>
    <dgm:cxn modelId="{3B51D909-02E8-4061-82AD-E359993C013F}" type="presOf" srcId="{DAD3F71D-C028-4450-A7F7-4BF4C7DAAD12}" destId="{25A389D7-246D-470D-B96C-8144833D95EB}" srcOrd="0" destOrd="0" presId="urn:microsoft.com/office/officeart/2005/8/layout/radial1"/>
    <dgm:cxn modelId="{C20044A2-AC2A-4329-8DFD-4FB33B1B6183}" type="presOf" srcId="{ED4D7BF1-3596-4094-9BA5-01DA44279F75}" destId="{725D5BC9-C000-4301-9613-853DADB54E66}" srcOrd="0" destOrd="0" presId="urn:microsoft.com/office/officeart/2005/8/layout/radial1"/>
    <dgm:cxn modelId="{B57DAE7C-799B-4ED7-ADEF-DA760AFD7AD1}" type="presOf" srcId="{D3FAEEC5-5BAF-4BF1-A205-DD8A4957AE1C}" destId="{9327FE49-FD8F-4AE7-A8E5-2E66F667343D}" srcOrd="0" destOrd="0" presId="urn:microsoft.com/office/officeart/2005/8/layout/radial1"/>
    <dgm:cxn modelId="{C20CCD3D-3509-452B-82F9-AC27392E7AAC}" srcId="{DAD3F71D-C028-4450-A7F7-4BF4C7DAAD12}" destId="{D3FAEEC5-5BAF-4BF1-A205-DD8A4957AE1C}" srcOrd="2" destOrd="0" parTransId="{E2B25966-09AC-4046-87FA-C7073C5E6DB7}" sibTransId="{EACBFC3C-4FCB-441F-AF93-E72F3D9916D9}"/>
    <dgm:cxn modelId="{CCE0328C-510B-4323-BA8E-1AFBF3CE73E4}" type="presOf" srcId="{2CD59DB1-E620-43CC-AAD6-B9EA256BD102}" destId="{1781CBD7-821B-48AC-86F1-F626E8F53C92}" srcOrd="0" destOrd="0" presId="urn:microsoft.com/office/officeart/2005/8/layout/radial1"/>
    <dgm:cxn modelId="{2789D8A3-695E-49EC-9B6B-0397280259BB}" type="presParOf" srcId="{1781CBD7-821B-48AC-86F1-F626E8F53C92}" destId="{25A389D7-246D-470D-B96C-8144833D95EB}" srcOrd="0" destOrd="0" presId="urn:microsoft.com/office/officeart/2005/8/layout/radial1"/>
    <dgm:cxn modelId="{4F6249E9-A504-4111-9430-B9A9265E7266}" type="presParOf" srcId="{1781CBD7-821B-48AC-86F1-F626E8F53C92}" destId="{52E16EA1-76E8-4BD2-866D-7DDC13A7B72F}" srcOrd="1" destOrd="0" presId="urn:microsoft.com/office/officeart/2005/8/layout/radial1"/>
    <dgm:cxn modelId="{CB55DBD3-952F-48EE-B2D6-7AD94F812849}" type="presParOf" srcId="{52E16EA1-76E8-4BD2-866D-7DDC13A7B72F}" destId="{67FBD516-6FC3-41D7-BF05-D566D491E281}" srcOrd="0" destOrd="0" presId="urn:microsoft.com/office/officeart/2005/8/layout/radial1"/>
    <dgm:cxn modelId="{74AE5280-613E-43FF-899C-A689472813A3}" type="presParOf" srcId="{1781CBD7-821B-48AC-86F1-F626E8F53C92}" destId="{725D5BC9-C000-4301-9613-853DADB54E66}" srcOrd="2" destOrd="0" presId="urn:microsoft.com/office/officeart/2005/8/layout/radial1"/>
    <dgm:cxn modelId="{79735611-9722-4480-9DA8-1FAB1C40C338}" type="presParOf" srcId="{1781CBD7-821B-48AC-86F1-F626E8F53C92}" destId="{7FFCA84C-5E97-4E34-BA07-6A92290F5694}" srcOrd="3" destOrd="0" presId="urn:microsoft.com/office/officeart/2005/8/layout/radial1"/>
    <dgm:cxn modelId="{71C17989-2C64-48C4-86CE-97E264D3B59F}" type="presParOf" srcId="{7FFCA84C-5E97-4E34-BA07-6A92290F5694}" destId="{0A35AFE5-552C-4D2C-B602-8D5FC8EC3488}" srcOrd="0" destOrd="0" presId="urn:microsoft.com/office/officeart/2005/8/layout/radial1"/>
    <dgm:cxn modelId="{855DBE47-2189-4C3C-91E6-5DD364C77563}" type="presParOf" srcId="{1781CBD7-821B-48AC-86F1-F626E8F53C92}" destId="{407EE60F-4006-43E1-B1A3-965E4B18DFA0}" srcOrd="4" destOrd="0" presId="urn:microsoft.com/office/officeart/2005/8/layout/radial1"/>
    <dgm:cxn modelId="{4FD6FCAD-F3B6-4169-8B46-8DFEED220C4A}" type="presParOf" srcId="{1781CBD7-821B-48AC-86F1-F626E8F53C92}" destId="{0DBE3E2B-D76A-4435-98C5-0366BC2B769E}" srcOrd="5" destOrd="0" presId="urn:microsoft.com/office/officeart/2005/8/layout/radial1"/>
    <dgm:cxn modelId="{5822A4C1-4A6B-4C9F-8BAB-31B341D3C9FC}" type="presParOf" srcId="{0DBE3E2B-D76A-4435-98C5-0366BC2B769E}" destId="{C6F39398-8944-40DF-8913-CE90F05E0116}" srcOrd="0" destOrd="0" presId="urn:microsoft.com/office/officeart/2005/8/layout/radial1"/>
    <dgm:cxn modelId="{CA0AB163-27DD-4E34-858D-E686DAEE6ACA}" type="presParOf" srcId="{1781CBD7-821B-48AC-86F1-F626E8F53C92}" destId="{9327FE49-FD8F-4AE7-A8E5-2E66F667343D}" srcOrd="6" destOrd="0" presId="urn:microsoft.com/office/officeart/2005/8/layout/radial1"/>
    <dgm:cxn modelId="{30F0B8FF-59ED-4662-87D8-367EA232B661}" type="presParOf" srcId="{1781CBD7-821B-48AC-86F1-F626E8F53C92}" destId="{14772320-494F-44C6-9680-ABCA7D5F644A}" srcOrd="7" destOrd="0" presId="urn:microsoft.com/office/officeart/2005/8/layout/radial1"/>
    <dgm:cxn modelId="{4CA71B7C-63CA-465D-890F-D521E9E8F560}" type="presParOf" srcId="{14772320-494F-44C6-9680-ABCA7D5F644A}" destId="{BEC3870D-FC15-4A0B-A5D2-E44AA3B4F282}" srcOrd="0" destOrd="0" presId="urn:microsoft.com/office/officeart/2005/8/layout/radial1"/>
    <dgm:cxn modelId="{87694450-AD60-4BC2-95AC-D5F1F281B366}" type="presParOf" srcId="{1781CBD7-821B-48AC-86F1-F626E8F53C92}" destId="{0D65345D-9646-4D47-AAF3-33282F7F86B9}" srcOrd="8" destOrd="0" presId="urn:microsoft.com/office/officeart/2005/8/layout/radial1"/>
    <dgm:cxn modelId="{93954D76-3C7F-454E-BFD4-7C90B07B165A}" type="presParOf" srcId="{1781CBD7-821B-48AC-86F1-F626E8F53C92}" destId="{5ABEC3DA-49AA-419D-AD62-C726D4A03F49}" srcOrd="9" destOrd="0" presId="urn:microsoft.com/office/officeart/2005/8/layout/radial1"/>
    <dgm:cxn modelId="{55D8FE77-6331-497C-A6F7-B3637D7A6B41}" type="presParOf" srcId="{5ABEC3DA-49AA-419D-AD62-C726D4A03F49}" destId="{46FC0E0F-B651-4C6F-B123-B587BAF85AC2}" srcOrd="0" destOrd="0" presId="urn:microsoft.com/office/officeart/2005/8/layout/radial1"/>
    <dgm:cxn modelId="{14DCD40D-BA4B-4405-B3BF-948DF8BD6183}" type="presParOf" srcId="{1781CBD7-821B-48AC-86F1-F626E8F53C92}" destId="{EDC46EC0-FD42-4948-96B9-0AABC9534236}" srcOrd="10" destOrd="0" presId="urn:microsoft.com/office/officeart/2005/8/layout/radial1"/>
    <dgm:cxn modelId="{EE0E4758-F782-4E6F-8455-A469A9299E71}" type="presParOf" srcId="{1781CBD7-821B-48AC-86F1-F626E8F53C92}" destId="{74DAE9DE-B517-424A-AE91-CFDDAB557ADF}" srcOrd="11" destOrd="0" presId="urn:microsoft.com/office/officeart/2005/8/layout/radial1"/>
    <dgm:cxn modelId="{6A6AE02B-7D8D-49CC-9918-6F6B3C7D8BBB}" type="presParOf" srcId="{74DAE9DE-B517-424A-AE91-CFDDAB557ADF}" destId="{16C86FF2-8951-4FF2-BA2C-B8890989E54D}" srcOrd="0" destOrd="0" presId="urn:microsoft.com/office/officeart/2005/8/layout/radial1"/>
    <dgm:cxn modelId="{F49774FF-568F-4EC8-A12F-DB755F4DD007}" type="presParOf" srcId="{1781CBD7-821B-48AC-86F1-F626E8F53C92}" destId="{AAF1ED2A-2DEF-4AFB-B20A-46E5BA78D65A}" srcOrd="12" destOrd="0" presId="urn:microsoft.com/office/officeart/2005/8/layout/radial1"/>
    <dgm:cxn modelId="{2D8F469F-DA61-476A-B801-9CB5AB99E563}" type="presParOf" srcId="{1781CBD7-821B-48AC-86F1-F626E8F53C92}" destId="{14F63D42-60D0-4F17-AFC7-CB6A96727984}" srcOrd="13" destOrd="0" presId="urn:microsoft.com/office/officeart/2005/8/layout/radial1"/>
    <dgm:cxn modelId="{334F6212-A25B-48F1-89C6-338295AB6792}" type="presParOf" srcId="{14F63D42-60D0-4F17-AFC7-CB6A96727984}" destId="{5370EFAD-9197-434E-A72E-F0BB61C48146}" srcOrd="0" destOrd="0" presId="urn:microsoft.com/office/officeart/2005/8/layout/radial1"/>
    <dgm:cxn modelId="{93A26370-CF4D-4C56-96F7-F82932FA37E5}" type="presParOf" srcId="{1781CBD7-821B-48AC-86F1-F626E8F53C92}" destId="{27FE3821-F85A-4C9B-A9DC-4678AE24816C}" srcOrd="14" destOrd="0" presId="urn:microsoft.com/office/officeart/2005/8/layout/radial1"/>
    <dgm:cxn modelId="{4D33A32A-75F4-4357-83FD-BBE7169651A0}" type="presParOf" srcId="{1781CBD7-821B-48AC-86F1-F626E8F53C92}" destId="{EEE37962-C732-4340-AEA3-5B35A3BDD299}" srcOrd="15" destOrd="0" presId="urn:microsoft.com/office/officeart/2005/8/layout/radial1"/>
    <dgm:cxn modelId="{C8D082B7-48A6-49A3-B8C7-216FC0FFA532}" type="presParOf" srcId="{EEE37962-C732-4340-AEA3-5B35A3BDD299}" destId="{41C5A651-DB1F-44F7-BD76-A64518698A5B}" srcOrd="0" destOrd="0" presId="urn:microsoft.com/office/officeart/2005/8/layout/radial1"/>
    <dgm:cxn modelId="{5C25DD82-F5C8-4A6F-857D-E22B5A499143}" type="presParOf" srcId="{1781CBD7-821B-48AC-86F1-F626E8F53C92}" destId="{F450F0A9-AA7B-49F1-9045-F177C344CCCA}" srcOrd="1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34961D-AF4E-4590-8C2A-384F1A4E20C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0E3753-9E1E-42C1-8E94-2689BC2D991C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FF0000"/>
              </a:solidFill>
            </a:rPr>
            <a:t>NOUN</a:t>
          </a:r>
          <a:endParaRPr lang="en-US" sz="1600" b="1" dirty="0">
            <a:solidFill>
              <a:srgbClr val="FF0000"/>
            </a:solidFill>
          </a:endParaRPr>
        </a:p>
      </dgm:t>
    </dgm:pt>
    <dgm:pt modelId="{4A31F4D5-14E4-473A-915C-CB446DB3EC04}" type="parTrans" cxnId="{496C3255-6CB4-4389-B4C0-1960DC6B43BE}">
      <dgm:prSet/>
      <dgm:spPr/>
      <dgm:t>
        <a:bodyPr/>
        <a:lstStyle/>
        <a:p>
          <a:endParaRPr lang="en-US"/>
        </a:p>
      </dgm:t>
    </dgm:pt>
    <dgm:pt modelId="{80B1D0A7-D05A-494F-8A71-C5C8D392BB71}" type="sibTrans" cxnId="{496C3255-6CB4-4389-B4C0-1960DC6B43BE}">
      <dgm:prSet/>
      <dgm:spPr/>
      <dgm:t>
        <a:bodyPr/>
        <a:lstStyle/>
        <a:p>
          <a:endParaRPr lang="en-US"/>
        </a:p>
      </dgm:t>
    </dgm:pt>
    <dgm:pt modelId="{E13FEE48-C18F-4AE9-A2DA-B85380FB031B}">
      <dgm:prSet phldrT="[Text]" custT="1"/>
      <dgm:spPr/>
      <dgm:t>
        <a:bodyPr/>
        <a:lstStyle/>
        <a:p>
          <a:r>
            <a:rPr lang="en-US" sz="1100" dirty="0" smtClean="0"/>
            <a:t>COMMON NOUNS</a:t>
          </a:r>
          <a:endParaRPr lang="en-US" sz="1100" dirty="0"/>
        </a:p>
      </dgm:t>
    </dgm:pt>
    <dgm:pt modelId="{F7AF6B5D-6096-4821-99D4-09804A05D9B4}" type="parTrans" cxnId="{AD327C1A-3C05-48CF-A606-67FCEBE6C5AF}">
      <dgm:prSet/>
      <dgm:spPr/>
      <dgm:t>
        <a:bodyPr/>
        <a:lstStyle/>
        <a:p>
          <a:endParaRPr lang="en-US"/>
        </a:p>
      </dgm:t>
    </dgm:pt>
    <dgm:pt modelId="{9FFB59E7-54F3-4E41-8624-3134636D520D}" type="sibTrans" cxnId="{AD327C1A-3C05-48CF-A606-67FCEBE6C5AF}">
      <dgm:prSet/>
      <dgm:spPr/>
      <dgm:t>
        <a:bodyPr/>
        <a:lstStyle/>
        <a:p>
          <a:endParaRPr lang="en-US"/>
        </a:p>
      </dgm:t>
    </dgm:pt>
    <dgm:pt modelId="{10B06A6A-5310-4408-8EC5-8028BB87FA63}">
      <dgm:prSet phldrT="[Text]" custT="1"/>
      <dgm:spPr/>
      <dgm:t>
        <a:bodyPr/>
        <a:lstStyle/>
        <a:p>
          <a:r>
            <a:rPr lang="en-US" sz="1100" dirty="0" smtClean="0"/>
            <a:t>PROPER NOUNS</a:t>
          </a:r>
          <a:endParaRPr lang="en-US" sz="1100" dirty="0"/>
        </a:p>
      </dgm:t>
    </dgm:pt>
    <dgm:pt modelId="{4AAC02C4-D5BA-4A2A-916B-432E38540F87}" type="parTrans" cxnId="{44919FE1-0B3A-46E3-B685-F3F9E1189D36}">
      <dgm:prSet/>
      <dgm:spPr/>
      <dgm:t>
        <a:bodyPr/>
        <a:lstStyle/>
        <a:p>
          <a:endParaRPr lang="en-US"/>
        </a:p>
      </dgm:t>
    </dgm:pt>
    <dgm:pt modelId="{C81FF9C0-61D0-491A-8206-08286122A826}" type="sibTrans" cxnId="{44919FE1-0B3A-46E3-B685-F3F9E1189D36}">
      <dgm:prSet/>
      <dgm:spPr/>
      <dgm:t>
        <a:bodyPr/>
        <a:lstStyle/>
        <a:p>
          <a:endParaRPr lang="en-US"/>
        </a:p>
      </dgm:t>
    </dgm:pt>
    <dgm:pt modelId="{49F640ED-9F1E-4CC9-B04A-8237CAC435A6}">
      <dgm:prSet phldrT="[Text]" custT="1"/>
      <dgm:spPr/>
      <dgm:t>
        <a:bodyPr/>
        <a:lstStyle/>
        <a:p>
          <a:r>
            <a:rPr lang="en-US" sz="1100" dirty="0" smtClean="0"/>
            <a:t>COLLECTIVE NOUNS</a:t>
          </a:r>
          <a:endParaRPr lang="en-US" sz="1100" dirty="0"/>
        </a:p>
      </dgm:t>
    </dgm:pt>
    <dgm:pt modelId="{6830A9D6-E2C3-4BA7-A18A-F3BD50099E10}" type="parTrans" cxnId="{00917E32-D096-4F14-BDA5-EB3BD73F3878}">
      <dgm:prSet/>
      <dgm:spPr/>
      <dgm:t>
        <a:bodyPr/>
        <a:lstStyle/>
        <a:p>
          <a:endParaRPr lang="en-US"/>
        </a:p>
      </dgm:t>
    </dgm:pt>
    <dgm:pt modelId="{911F59B6-970D-4F8B-92B9-75DF207BA8C5}" type="sibTrans" cxnId="{00917E32-D096-4F14-BDA5-EB3BD73F3878}">
      <dgm:prSet/>
      <dgm:spPr/>
      <dgm:t>
        <a:bodyPr/>
        <a:lstStyle/>
        <a:p>
          <a:endParaRPr lang="en-US"/>
        </a:p>
      </dgm:t>
    </dgm:pt>
    <dgm:pt modelId="{8E632BF4-25B5-4F86-BF72-6E35B5581893}">
      <dgm:prSet phldrT="[Text]" custT="1"/>
      <dgm:spPr/>
      <dgm:t>
        <a:bodyPr/>
        <a:lstStyle/>
        <a:p>
          <a:r>
            <a:rPr lang="en-US" sz="1100" dirty="0" smtClean="0"/>
            <a:t>COUNTABLE NOUNS</a:t>
          </a:r>
          <a:endParaRPr lang="en-US" sz="1100" dirty="0"/>
        </a:p>
      </dgm:t>
    </dgm:pt>
    <dgm:pt modelId="{DEF8EF1F-F0C9-4D81-9AE5-74F86BCAD761}" type="parTrans" cxnId="{9C78233A-3B16-4BC6-A169-72B077310816}">
      <dgm:prSet/>
      <dgm:spPr/>
      <dgm:t>
        <a:bodyPr/>
        <a:lstStyle/>
        <a:p>
          <a:endParaRPr lang="en-US"/>
        </a:p>
      </dgm:t>
    </dgm:pt>
    <dgm:pt modelId="{E0B5BC46-78E8-4D87-95CE-8EEFB5BA0A5D}" type="sibTrans" cxnId="{9C78233A-3B16-4BC6-A169-72B077310816}">
      <dgm:prSet/>
      <dgm:spPr/>
      <dgm:t>
        <a:bodyPr/>
        <a:lstStyle/>
        <a:p>
          <a:endParaRPr lang="en-US"/>
        </a:p>
      </dgm:t>
    </dgm:pt>
    <dgm:pt modelId="{A60A240F-43E1-44C3-A6DE-7310531FF7CB}">
      <dgm:prSet phldrT="[Text]" custT="1"/>
      <dgm:spPr/>
      <dgm:t>
        <a:bodyPr/>
        <a:lstStyle/>
        <a:p>
          <a:r>
            <a:rPr lang="en-US" sz="1100" dirty="0" smtClean="0"/>
            <a:t>UNCOUNTABLE NOUNS</a:t>
          </a:r>
          <a:endParaRPr lang="en-US" sz="1100" dirty="0"/>
        </a:p>
      </dgm:t>
    </dgm:pt>
    <dgm:pt modelId="{D54F75C2-59F7-467B-B4F4-F94417774AA9}" type="parTrans" cxnId="{E2636494-2183-4E87-8B9C-2236079B12BF}">
      <dgm:prSet/>
      <dgm:spPr/>
      <dgm:t>
        <a:bodyPr/>
        <a:lstStyle/>
        <a:p>
          <a:endParaRPr lang="en-US"/>
        </a:p>
      </dgm:t>
    </dgm:pt>
    <dgm:pt modelId="{2964B6C4-0DE4-4EC8-A13A-1EF21F285E36}" type="sibTrans" cxnId="{E2636494-2183-4E87-8B9C-2236079B12BF}">
      <dgm:prSet/>
      <dgm:spPr/>
      <dgm:t>
        <a:bodyPr/>
        <a:lstStyle/>
        <a:p>
          <a:endParaRPr lang="en-US"/>
        </a:p>
      </dgm:t>
    </dgm:pt>
    <dgm:pt modelId="{0DD9E16D-E414-43E1-8112-628F4792CCBB}">
      <dgm:prSet phldrT="[Text]" custT="1"/>
      <dgm:spPr/>
      <dgm:t>
        <a:bodyPr/>
        <a:lstStyle/>
        <a:p>
          <a:r>
            <a:rPr lang="en-US" sz="1100" dirty="0" smtClean="0"/>
            <a:t>ABSTRACT NOUNS</a:t>
          </a:r>
          <a:endParaRPr lang="en-US" sz="1100" dirty="0"/>
        </a:p>
      </dgm:t>
    </dgm:pt>
    <dgm:pt modelId="{3D75BCAF-4975-4292-932F-2EF871B67A76}" type="parTrans" cxnId="{27061B41-9EE2-4299-A5C3-628B6F65738C}">
      <dgm:prSet/>
      <dgm:spPr/>
      <dgm:t>
        <a:bodyPr/>
        <a:lstStyle/>
        <a:p>
          <a:endParaRPr lang="en-US"/>
        </a:p>
      </dgm:t>
    </dgm:pt>
    <dgm:pt modelId="{030BDD4C-330E-4400-B66E-66D11D2B1C85}" type="sibTrans" cxnId="{27061B41-9EE2-4299-A5C3-628B6F65738C}">
      <dgm:prSet/>
      <dgm:spPr/>
      <dgm:t>
        <a:bodyPr/>
        <a:lstStyle/>
        <a:p>
          <a:endParaRPr lang="en-US"/>
        </a:p>
      </dgm:t>
    </dgm:pt>
    <dgm:pt modelId="{96356B83-ABA4-4BE6-8F8B-49F4518F5626}">
      <dgm:prSet phldrT="[Text]" custT="1"/>
      <dgm:spPr/>
      <dgm:t>
        <a:bodyPr/>
        <a:lstStyle/>
        <a:p>
          <a:r>
            <a:rPr lang="en-US" sz="1100" dirty="0" smtClean="0"/>
            <a:t>MATERIA NOUNS</a:t>
          </a:r>
          <a:endParaRPr lang="en-US" sz="1100" dirty="0"/>
        </a:p>
      </dgm:t>
    </dgm:pt>
    <dgm:pt modelId="{E0681052-177A-4C85-B8A8-56E18E0C11A6}" type="parTrans" cxnId="{91F432C3-FE53-48CD-8863-B5943FD9B14E}">
      <dgm:prSet/>
      <dgm:spPr/>
      <dgm:t>
        <a:bodyPr/>
        <a:lstStyle/>
        <a:p>
          <a:endParaRPr lang="en-US"/>
        </a:p>
      </dgm:t>
    </dgm:pt>
    <dgm:pt modelId="{9664DA5E-36B3-4C30-ACE7-F53E59E8E0E9}" type="sibTrans" cxnId="{91F432C3-FE53-48CD-8863-B5943FD9B14E}">
      <dgm:prSet/>
      <dgm:spPr/>
      <dgm:t>
        <a:bodyPr/>
        <a:lstStyle/>
        <a:p>
          <a:endParaRPr lang="en-US"/>
        </a:p>
      </dgm:t>
    </dgm:pt>
    <dgm:pt modelId="{AD325B34-297D-4A96-A127-A07AA837B8C6}" type="pres">
      <dgm:prSet presAssocID="{2A34961D-AF4E-4590-8C2A-384F1A4E20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B82E0FA-B21E-4604-81A9-A13EFB8611E7}" type="pres">
      <dgm:prSet presAssocID="{770E3753-9E1E-42C1-8E94-2689BC2D991C}" presName="hierRoot1" presStyleCnt="0"/>
      <dgm:spPr/>
    </dgm:pt>
    <dgm:pt modelId="{F3C04778-6766-4AB1-BB64-9636316CC3BC}" type="pres">
      <dgm:prSet presAssocID="{770E3753-9E1E-42C1-8E94-2689BC2D991C}" presName="composite" presStyleCnt="0"/>
      <dgm:spPr/>
    </dgm:pt>
    <dgm:pt modelId="{21AB4063-6D7B-4E9F-9976-DED7EE344083}" type="pres">
      <dgm:prSet presAssocID="{770E3753-9E1E-42C1-8E94-2689BC2D991C}" presName="background" presStyleLbl="node0" presStyleIdx="0" presStyleCnt="1"/>
      <dgm:spPr/>
    </dgm:pt>
    <dgm:pt modelId="{AEE4898C-84BD-4CBD-9301-69081378C633}" type="pres">
      <dgm:prSet presAssocID="{770E3753-9E1E-42C1-8E94-2689BC2D991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8BCBD3-A1F2-4364-BF00-EF43423FFB33}" type="pres">
      <dgm:prSet presAssocID="{770E3753-9E1E-42C1-8E94-2689BC2D991C}" presName="hierChild2" presStyleCnt="0"/>
      <dgm:spPr/>
    </dgm:pt>
    <dgm:pt modelId="{403342FA-1B79-48CE-81E9-2C0990C9D2AD}" type="pres">
      <dgm:prSet presAssocID="{F7AF6B5D-6096-4821-99D4-09804A05D9B4}" presName="Name10" presStyleLbl="parChTrans1D2" presStyleIdx="0" presStyleCnt="7"/>
      <dgm:spPr/>
      <dgm:t>
        <a:bodyPr/>
        <a:lstStyle/>
        <a:p>
          <a:endParaRPr lang="en-US"/>
        </a:p>
      </dgm:t>
    </dgm:pt>
    <dgm:pt modelId="{A4EF456D-F6B3-458D-87D9-DAC311BA67F7}" type="pres">
      <dgm:prSet presAssocID="{E13FEE48-C18F-4AE9-A2DA-B85380FB031B}" presName="hierRoot2" presStyleCnt="0"/>
      <dgm:spPr/>
    </dgm:pt>
    <dgm:pt modelId="{DB7FAE61-B4FD-458C-8747-279B2EA0185A}" type="pres">
      <dgm:prSet presAssocID="{E13FEE48-C18F-4AE9-A2DA-B85380FB031B}" presName="composite2" presStyleCnt="0"/>
      <dgm:spPr/>
    </dgm:pt>
    <dgm:pt modelId="{6A9118F8-8AFE-4380-825C-8B9C54224E10}" type="pres">
      <dgm:prSet presAssocID="{E13FEE48-C18F-4AE9-A2DA-B85380FB031B}" presName="background2" presStyleLbl="node2" presStyleIdx="0" presStyleCnt="7"/>
      <dgm:spPr/>
    </dgm:pt>
    <dgm:pt modelId="{42B2C53D-7CA3-49CE-B896-6CE664EB7C64}" type="pres">
      <dgm:prSet presAssocID="{E13FEE48-C18F-4AE9-A2DA-B85380FB031B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3DF3C6-CEA6-4A27-A039-00211ACABDE6}" type="pres">
      <dgm:prSet presAssocID="{E13FEE48-C18F-4AE9-A2DA-B85380FB031B}" presName="hierChild3" presStyleCnt="0"/>
      <dgm:spPr/>
    </dgm:pt>
    <dgm:pt modelId="{1FC2D3A0-AC0E-4E61-957D-B445D221EB2B}" type="pres">
      <dgm:prSet presAssocID="{4AAC02C4-D5BA-4A2A-916B-432E38540F87}" presName="Name10" presStyleLbl="parChTrans1D2" presStyleIdx="1" presStyleCnt="7"/>
      <dgm:spPr/>
      <dgm:t>
        <a:bodyPr/>
        <a:lstStyle/>
        <a:p>
          <a:endParaRPr lang="en-US"/>
        </a:p>
      </dgm:t>
    </dgm:pt>
    <dgm:pt modelId="{49207C41-BE1F-4507-B99B-EDCA7DE11241}" type="pres">
      <dgm:prSet presAssocID="{10B06A6A-5310-4408-8EC5-8028BB87FA63}" presName="hierRoot2" presStyleCnt="0"/>
      <dgm:spPr/>
    </dgm:pt>
    <dgm:pt modelId="{929E1FDE-68FB-4EB0-AF9D-9B3753B5B8A7}" type="pres">
      <dgm:prSet presAssocID="{10B06A6A-5310-4408-8EC5-8028BB87FA63}" presName="composite2" presStyleCnt="0"/>
      <dgm:spPr/>
    </dgm:pt>
    <dgm:pt modelId="{C85F895B-09F5-4E64-83ED-A4E586AC2F1D}" type="pres">
      <dgm:prSet presAssocID="{10B06A6A-5310-4408-8EC5-8028BB87FA63}" presName="background2" presStyleLbl="node2" presStyleIdx="1" presStyleCnt="7"/>
      <dgm:spPr/>
    </dgm:pt>
    <dgm:pt modelId="{B586C8D3-B720-4B6A-A111-683055EB896C}" type="pres">
      <dgm:prSet presAssocID="{10B06A6A-5310-4408-8EC5-8028BB87FA63}" presName="text2" presStyleLbl="fgAcc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D2517A-D2F7-4EBB-B1CF-5B6ECF06C530}" type="pres">
      <dgm:prSet presAssocID="{10B06A6A-5310-4408-8EC5-8028BB87FA63}" presName="hierChild3" presStyleCnt="0"/>
      <dgm:spPr/>
    </dgm:pt>
    <dgm:pt modelId="{1654BD98-884D-48DE-8C12-AA250097BCA5}" type="pres">
      <dgm:prSet presAssocID="{6830A9D6-E2C3-4BA7-A18A-F3BD50099E10}" presName="Name10" presStyleLbl="parChTrans1D2" presStyleIdx="2" presStyleCnt="7"/>
      <dgm:spPr/>
      <dgm:t>
        <a:bodyPr/>
        <a:lstStyle/>
        <a:p>
          <a:endParaRPr lang="en-US"/>
        </a:p>
      </dgm:t>
    </dgm:pt>
    <dgm:pt modelId="{091CB145-6C2C-4D3E-880D-913842949915}" type="pres">
      <dgm:prSet presAssocID="{49F640ED-9F1E-4CC9-B04A-8237CAC435A6}" presName="hierRoot2" presStyleCnt="0"/>
      <dgm:spPr/>
    </dgm:pt>
    <dgm:pt modelId="{C8BD6485-9920-4410-A51B-10A9AB7F9F84}" type="pres">
      <dgm:prSet presAssocID="{49F640ED-9F1E-4CC9-B04A-8237CAC435A6}" presName="composite2" presStyleCnt="0"/>
      <dgm:spPr/>
    </dgm:pt>
    <dgm:pt modelId="{DC1BE076-147B-43F8-9AF3-83F2B594B023}" type="pres">
      <dgm:prSet presAssocID="{49F640ED-9F1E-4CC9-B04A-8237CAC435A6}" presName="background2" presStyleLbl="node2" presStyleIdx="2" presStyleCnt="7"/>
      <dgm:spPr/>
    </dgm:pt>
    <dgm:pt modelId="{2DCF0E55-3B52-4139-A57C-7052BF750BF1}" type="pres">
      <dgm:prSet presAssocID="{49F640ED-9F1E-4CC9-B04A-8237CAC435A6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FF507-938D-4B74-917B-B2BEE50312E6}" type="pres">
      <dgm:prSet presAssocID="{49F640ED-9F1E-4CC9-B04A-8237CAC435A6}" presName="hierChild3" presStyleCnt="0"/>
      <dgm:spPr/>
    </dgm:pt>
    <dgm:pt modelId="{4B91BA10-634D-4911-A2CB-C703C3CC8862}" type="pres">
      <dgm:prSet presAssocID="{DEF8EF1F-F0C9-4D81-9AE5-74F86BCAD761}" presName="Name10" presStyleLbl="parChTrans1D2" presStyleIdx="3" presStyleCnt="7"/>
      <dgm:spPr/>
      <dgm:t>
        <a:bodyPr/>
        <a:lstStyle/>
        <a:p>
          <a:endParaRPr lang="en-US"/>
        </a:p>
      </dgm:t>
    </dgm:pt>
    <dgm:pt modelId="{F8131DC5-5599-43F2-9CCA-A13A513902BC}" type="pres">
      <dgm:prSet presAssocID="{8E632BF4-25B5-4F86-BF72-6E35B5581893}" presName="hierRoot2" presStyleCnt="0"/>
      <dgm:spPr/>
    </dgm:pt>
    <dgm:pt modelId="{6F262CFC-2F9D-4E10-ABE5-8E995818E9FD}" type="pres">
      <dgm:prSet presAssocID="{8E632BF4-25B5-4F86-BF72-6E35B5581893}" presName="composite2" presStyleCnt="0"/>
      <dgm:spPr/>
    </dgm:pt>
    <dgm:pt modelId="{F68F1E27-948A-465D-9008-921B07085BD0}" type="pres">
      <dgm:prSet presAssocID="{8E632BF4-25B5-4F86-BF72-6E35B5581893}" presName="background2" presStyleLbl="node2" presStyleIdx="3" presStyleCnt="7"/>
      <dgm:spPr/>
    </dgm:pt>
    <dgm:pt modelId="{ADEAE4AC-FA30-4BF7-84EC-6A13268C54FB}" type="pres">
      <dgm:prSet presAssocID="{8E632BF4-25B5-4F86-BF72-6E35B5581893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E8A9A2-9C36-40FE-976B-66671F533690}" type="pres">
      <dgm:prSet presAssocID="{8E632BF4-25B5-4F86-BF72-6E35B5581893}" presName="hierChild3" presStyleCnt="0"/>
      <dgm:spPr/>
    </dgm:pt>
    <dgm:pt modelId="{6D475A70-7F22-455D-A482-27B1A324F3A5}" type="pres">
      <dgm:prSet presAssocID="{D54F75C2-59F7-467B-B4F4-F94417774AA9}" presName="Name10" presStyleLbl="parChTrans1D2" presStyleIdx="4" presStyleCnt="7"/>
      <dgm:spPr/>
      <dgm:t>
        <a:bodyPr/>
        <a:lstStyle/>
        <a:p>
          <a:endParaRPr lang="en-US"/>
        </a:p>
      </dgm:t>
    </dgm:pt>
    <dgm:pt modelId="{85A5BBFC-6E1A-45E6-ACB7-466D8503DF3E}" type="pres">
      <dgm:prSet presAssocID="{A60A240F-43E1-44C3-A6DE-7310531FF7CB}" presName="hierRoot2" presStyleCnt="0"/>
      <dgm:spPr/>
    </dgm:pt>
    <dgm:pt modelId="{0760A5F4-CA3E-43B8-983E-67BD44175991}" type="pres">
      <dgm:prSet presAssocID="{A60A240F-43E1-44C3-A6DE-7310531FF7CB}" presName="composite2" presStyleCnt="0"/>
      <dgm:spPr/>
    </dgm:pt>
    <dgm:pt modelId="{E45017D3-4794-4067-904A-E6DFF11E33F2}" type="pres">
      <dgm:prSet presAssocID="{A60A240F-43E1-44C3-A6DE-7310531FF7CB}" presName="background2" presStyleLbl="node2" presStyleIdx="4" presStyleCnt="7"/>
      <dgm:spPr/>
    </dgm:pt>
    <dgm:pt modelId="{55E0F1BF-3B4A-4F60-B79E-5836094BFEFA}" type="pres">
      <dgm:prSet presAssocID="{A60A240F-43E1-44C3-A6DE-7310531FF7CB}" presName="text2" presStyleLbl="fgAcc2" presStyleIdx="4" presStyleCnt="7" custScaleX="115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2791B2-A242-4696-8A58-A7D76EE9548F}" type="pres">
      <dgm:prSet presAssocID="{A60A240F-43E1-44C3-A6DE-7310531FF7CB}" presName="hierChild3" presStyleCnt="0"/>
      <dgm:spPr/>
    </dgm:pt>
    <dgm:pt modelId="{F8E0AF5B-0B9E-4A86-8804-E193B0CBB430}" type="pres">
      <dgm:prSet presAssocID="{3D75BCAF-4975-4292-932F-2EF871B67A76}" presName="Name10" presStyleLbl="parChTrans1D2" presStyleIdx="5" presStyleCnt="7"/>
      <dgm:spPr/>
      <dgm:t>
        <a:bodyPr/>
        <a:lstStyle/>
        <a:p>
          <a:endParaRPr lang="en-US"/>
        </a:p>
      </dgm:t>
    </dgm:pt>
    <dgm:pt modelId="{7CD5D357-D272-487E-B0E2-7428D3420432}" type="pres">
      <dgm:prSet presAssocID="{0DD9E16D-E414-43E1-8112-628F4792CCBB}" presName="hierRoot2" presStyleCnt="0"/>
      <dgm:spPr/>
    </dgm:pt>
    <dgm:pt modelId="{B2169319-C408-47FF-A3B1-C69C5B55AF81}" type="pres">
      <dgm:prSet presAssocID="{0DD9E16D-E414-43E1-8112-628F4792CCBB}" presName="composite2" presStyleCnt="0"/>
      <dgm:spPr/>
    </dgm:pt>
    <dgm:pt modelId="{DF0D2855-BFC7-413C-BF30-FAB905F90516}" type="pres">
      <dgm:prSet presAssocID="{0DD9E16D-E414-43E1-8112-628F4792CCBB}" presName="background2" presStyleLbl="node2" presStyleIdx="5" presStyleCnt="7"/>
      <dgm:spPr/>
    </dgm:pt>
    <dgm:pt modelId="{ABDF9CA3-02C7-4A56-84DF-E175A7E96DEB}" type="pres">
      <dgm:prSet presAssocID="{0DD9E16D-E414-43E1-8112-628F4792CCBB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4DA3E-0782-4938-AF7C-0B1FF6344374}" type="pres">
      <dgm:prSet presAssocID="{0DD9E16D-E414-43E1-8112-628F4792CCBB}" presName="hierChild3" presStyleCnt="0"/>
      <dgm:spPr/>
    </dgm:pt>
    <dgm:pt modelId="{9A0C5DD0-2768-4861-8BB7-845FA4F4AFDE}" type="pres">
      <dgm:prSet presAssocID="{E0681052-177A-4C85-B8A8-56E18E0C11A6}" presName="Name10" presStyleLbl="parChTrans1D2" presStyleIdx="6" presStyleCnt="7"/>
      <dgm:spPr/>
      <dgm:t>
        <a:bodyPr/>
        <a:lstStyle/>
        <a:p>
          <a:endParaRPr lang="en-US"/>
        </a:p>
      </dgm:t>
    </dgm:pt>
    <dgm:pt modelId="{7BE39482-83A4-4334-8767-F1D783E9D475}" type="pres">
      <dgm:prSet presAssocID="{96356B83-ABA4-4BE6-8F8B-49F4518F5626}" presName="hierRoot2" presStyleCnt="0"/>
      <dgm:spPr/>
    </dgm:pt>
    <dgm:pt modelId="{5E5F258C-B99E-471F-943C-44D3978F9163}" type="pres">
      <dgm:prSet presAssocID="{96356B83-ABA4-4BE6-8F8B-49F4518F5626}" presName="composite2" presStyleCnt="0"/>
      <dgm:spPr/>
    </dgm:pt>
    <dgm:pt modelId="{8EAB7B99-7DF9-40A2-832A-DF4E52E83300}" type="pres">
      <dgm:prSet presAssocID="{96356B83-ABA4-4BE6-8F8B-49F4518F5626}" presName="background2" presStyleLbl="node2" presStyleIdx="6" presStyleCnt="7"/>
      <dgm:spPr/>
    </dgm:pt>
    <dgm:pt modelId="{377773A4-395E-4294-8768-C7CDE9ABF8F3}" type="pres">
      <dgm:prSet presAssocID="{96356B83-ABA4-4BE6-8F8B-49F4518F5626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18B014-7D9B-4D28-8FF1-448398D3140A}" type="pres">
      <dgm:prSet presAssocID="{96356B83-ABA4-4BE6-8F8B-49F4518F5626}" presName="hierChild3" presStyleCnt="0"/>
      <dgm:spPr/>
    </dgm:pt>
  </dgm:ptLst>
  <dgm:cxnLst>
    <dgm:cxn modelId="{4460297C-C047-4FDC-B14F-3C0833D198D4}" type="presOf" srcId="{A60A240F-43E1-44C3-A6DE-7310531FF7CB}" destId="{55E0F1BF-3B4A-4F60-B79E-5836094BFEFA}" srcOrd="0" destOrd="0" presId="urn:microsoft.com/office/officeart/2005/8/layout/hierarchy1"/>
    <dgm:cxn modelId="{89AF6CD6-CB01-4888-9FA9-BD7D5E5D4728}" type="presOf" srcId="{E13FEE48-C18F-4AE9-A2DA-B85380FB031B}" destId="{42B2C53D-7CA3-49CE-B896-6CE664EB7C64}" srcOrd="0" destOrd="0" presId="urn:microsoft.com/office/officeart/2005/8/layout/hierarchy1"/>
    <dgm:cxn modelId="{5E37B635-03B7-46D8-8A35-D2301A827427}" type="presOf" srcId="{770E3753-9E1E-42C1-8E94-2689BC2D991C}" destId="{AEE4898C-84BD-4CBD-9301-69081378C633}" srcOrd="0" destOrd="0" presId="urn:microsoft.com/office/officeart/2005/8/layout/hierarchy1"/>
    <dgm:cxn modelId="{7CDA5FF2-671C-429B-8EF7-B5C5AACF3D00}" type="presOf" srcId="{E0681052-177A-4C85-B8A8-56E18E0C11A6}" destId="{9A0C5DD0-2768-4861-8BB7-845FA4F4AFDE}" srcOrd="0" destOrd="0" presId="urn:microsoft.com/office/officeart/2005/8/layout/hierarchy1"/>
    <dgm:cxn modelId="{B824BC03-85C2-48DD-ADD3-592C5DD59F3D}" type="presOf" srcId="{3D75BCAF-4975-4292-932F-2EF871B67A76}" destId="{F8E0AF5B-0B9E-4A86-8804-E193B0CBB430}" srcOrd="0" destOrd="0" presId="urn:microsoft.com/office/officeart/2005/8/layout/hierarchy1"/>
    <dgm:cxn modelId="{2C8E9561-7176-4E72-849B-E382FA65302A}" type="presOf" srcId="{10B06A6A-5310-4408-8EC5-8028BB87FA63}" destId="{B586C8D3-B720-4B6A-A111-683055EB896C}" srcOrd="0" destOrd="0" presId="urn:microsoft.com/office/officeart/2005/8/layout/hierarchy1"/>
    <dgm:cxn modelId="{1164F96D-F425-4FA4-AA8F-688609B93AC7}" type="presOf" srcId="{6830A9D6-E2C3-4BA7-A18A-F3BD50099E10}" destId="{1654BD98-884D-48DE-8C12-AA250097BCA5}" srcOrd="0" destOrd="0" presId="urn:microsoft.com/office/officeart/2005/8/layout/hierarchy1"/>
    <dgm:cxn modelId="{E2636494-2183-4E87-8B9C-2236079B12BF}" srcId="{770E3753-9E1E-42C1-8E94-2689BC2D991C}" destId="{A60A240F-43E1-44C3-A6DE-7310531FF7CB}" srcOrd="4" destOrd="0" parTransId="{D54F75C2-59F7-467B-B4F4-F94417774AA9}" sibTransId="{2964B6C4-0DE4-4EC8-A13A-1EF21F285E36}"/>
    <dgm:cxn modelId="{AF7A1B18-4518-4042-8F83-4C85289197C0}" type="presOf" srcId="{2A34961D-AF4E-4590-8C2A-384F1A4E20C3}" destId="{AD325B34-297D-4A96-A127-A07AA837B8C6}" srcOrd="0" destOrd="0" presId="urn:microsoft.com/office/officeart/2005/8/layout/hierarchy1"/>
    <dgm:cxn modelId="{186374B3-9F08-4E1E-A544-F418E236179A}" type="presOf" srcId="{D54F75C2-59F7-467B-B4F4-F94417774AA9}" destId="{6D475A70-7F22-455D-A482-27B1A324F3A5}" srcOrd="0" destOrd="0" presId="urn:microsoft.com/office/officeart/2005/8/layout/hierarchy1"/>
    <dgm:cxn modelId="{485D47AB-CCB4-42EC-9AFF-8CDB8BB8A3E8}" type="presOf" srcId="{96356B83-ABA4-4BE6-8F8B-49F4518F5626}" destId="{377773A4-395E-4294-8768-C7CDE9ABF8F3}" srcOrd="0" destOrd="0" presId="urn:microsoft.com/office/officeart/2005/8/layout/hierarchy1"/>
    <dgm:cxn modelId="{31613D15-31AB-495C-B097-6E739808F79F}" type="presOf" srcId="{49F640ED-9F1E-4CC9-B04A-8237CAC435A6}" destId="{2DCF0E55-3B52-4139-A57C-7052BF750BF1}" srcOrd="0" destOrd="0" presId="urn:microsoft.com/office/officeart/2005/8/layout/hierarchy1"/>
    <dgm:cxn modelId="{EA252866-9CE1-45E7-B7BA-9931967748F9}" type="presOf" srcId="{4AAC02C4-D5BA-4A2A-916B-432E38540F87}" destId="{1FC2D3A0-AC0E-4E61-957D-B445D221EB2B}" srcOrd="0" destOrd="0" presId="urn:microsoft.com/office/officeart/2005/8/layout/hierarchy1"/>
    <dgm:cxn modelId="{00917E32-D096-4F14-BDA5-EB3BD73F3878}" srcId="{770E3753-9E1E-42C1-8E94-2689BC2D991C}" destId="{49F640ED-9F1E-4CC9-B04A-8237CAC435A6}" srcOrd="2" destOrd="0" parTransId="{6830A9D6-E2C3-4BA7-A18A-F3BD50099E10}" sibTransId="{911F59B6-970D-4F8B-92B9-75DF207BA8C5}"/>
    <dgm:cxn modelId="{EEA640DE-EFAD-4181-A312-089F418F1A25}" type="presOf" srcId="{0DD9E16D-E414-43E1-8112-628F4792CCBB}" destId="{ABDF9CA3-02C7-4A56-84DF-E175A7E96DEB}" srcOrd="0" destOrd="0" presId="urn:microsoft.com/office/officeart/2005/8/layout/hierarchy1"/>
    <dgm:cxn modelId="{47201192-C7E9-419A-B37B-E87FDF58C0FD}" type="presOf" srcId="{F7AF6B5D-6096-4821-99D4-09804A05D9B4}" destId="{403342FA-1B79-48CE-81E9-2C0990C9D2AD}" srcOrd="0" destOrd="0" presId="urn:microsoft.com/office/officeart/2005/8/layout/hierarchy1"/>
    <dgm:cxn modelId="{44919FE1-0B3A-46E3-B685-F3F9E1189D36}" srcId="{770E3753-9E1E-42C1-8E94-2689BC2D991C}" destId="{10B06A6A-5310-4408-8EC5-8028BB87FA63}" srcOrd="1" destOrd="0" parTransId="{4AAC02C4-D5BA-4A2A-916B-432E38540F87}" sibTransId="{C81FF9C0-61D0-491A-8206-08286122A826}"/>
    <dgm:cxn modelId="{496C3255-6CB4-4389-B4C0-1960DC6B43BE}" srcId="{2A34961D-AF4E-4590-8C2A-384F1A4E20C3}" destId="{770E3753-9E1E-42C1-8E94-2689BC2D991C}" srcOrd="0" destOrd="0" parTransId="{4A31F4D5-14E4-473A-915C-CB446DB3EC04}" sibTransId="{80B1D0A7-D05A-494F-8A71-C5C8D392BB71}"/>
    <dgm:cxn modelId="{91F432C3-FE53-48CD-8863-B5943FD9B14E}" srcId="{770E3753-9E1E-42C1-8E94-2689BC2D991C}" destId="{96356B83-ABA4-4BE6-8F8B-49F4518F5626}" srcOrd="6" destOrd="0" parTransId="{E0681052-177A-4C85-B8A8-56E18E0C11A6}" sibTransId="{9664DA5E-36B3-4C30-ACE7-F53E59E8E0E9}"/>
    <dgm:cxn modelId="{CBA4AA26-A0FE-4717-9FC9-53D17F91E02C}" type="presOf" srcId="{DEF8EF1F-F0C9-4D81-9AE5-74F86BCAD761}" destId="{4B91BA10-634D-4911-A2CB-C703C3CC8862}" srcOrd="0" destOrd="0" presId="urn:microsoft.com/office/officeart/2005/8/layout/hierarchy1"/>
    <dgm:cxn modelId="{27061B41-9EE2-4299-A5C3-628B6F65738C}" srcId="{770E3753-9E1E-42C1-8E94-2689BC2D991C}" destId="{0DD9E16D-E414-43E1-8112-628F4792CCBB}" srcOrd="5" destOrd="0" parTransId="{3D75BCAF-4975-4292-932F-2EF871B67A76}" sibTransId="{030BDD4C-330E-4400-B66E-66D11D2B1C85}"/>
    <dgm:cxn modelId="{354DAA27-5C7A-4A82-99C1-DEE1D9EDE309}" type="presOf" srcId="{8E632BF4-25B5-4F86-BF72-6E35B5581893}" destId="{ADEAE4AC-FA30-4BF7-84EC-6A13268C54FB}" srcOrd="0" destOrd="0" presId="urn:microsoft.com/office/officeart/2005/8/layout/hierarchy1"/>
    <dgm:cxn modelId="{9C78233A-3B16-4BC6-A169-72B077310816}" srcId="{770E3753-9E1E-42C1-8E94-2689BC2D991C}" destId="{8E632BF4-25B5-4F86-BF72-6E35B5581893}" srcOrd="3" destOrd="0" parTransId="{DEF8EF1F-F0C9-4D81-9AE5-74F86BCAD761}" sibTransId="{E0B5BC46-78E8-4D87-95CE-8EEFB5BA0A5D}"/>
    <dgm:cxn modelId="{AD327C1A-3C05-48CF-A606-67FCEBE6C5AF}" srcId="{770E3753-9E1E-42C1-8E94-2689BC2D991C}" destId="{E13FEE48-C18F-4AE9-A2DA-B85380FB031B}" srcOrd="0" destOrd="0" parTransId="{F7AF6B5D-6096-4821-99D4-09804A05D9B4}" sibTransId="{9FFB59E7-54F3-4E41-8624-3134636D520D}"/>
    <dgm:cxn modelId="{DADCFC05-ADDB-48B3-AF42-D6B619C54FF8}" type="presParOf" srcId="{AD325B34-297D-4A96-A127-A07AA837B8C6}" destId="{5B82E0FA-B21E-4604-81A9-A13EFB8611E7}" srcOrd="0" destOrd="0" presId="urn:microsoft.com/office/officeart/2005/8/layout/hierarchy1"/>
    <dgm:cxn modelId="{C0743BA1-1637-4901-9C3F-6C592B070E5F}" type="presParOf" srcId="{5B82E0FA-B21E-4604-81A9-A13EFB8611E7}" destId="{F3C04778-6766-4AB1-BB64-9636316CC3BC}" srcOrd="0" destOrd="0" presId="urn:microsoft.com/office/officeart/2005/8/layout/hierarchy1"/>
    <dgm:cxn modelId="{CF74FDB4-0881-4629-ADD0-25E36B4FA6D2}" type="presParOf" srcId="{F3C04778-6766-4AB1-BB64-9636316CC3BC}" destId="{21AB4063-6D7B-4E9F-9976-DED7EE344083}" srcOrd="0" destOrd="0" presId="urn:microsoft.com/office/officeart/2005/8/layout/hierarchy1"/>
    <dgm:cxn modelId="{508817C4-4F2E-4139-9C10-AF218857B91F}" type="presParOf" srcId="{F3C04778-6766-4AB1-BB64-9636316CC3BC}" destId="{AEE4898C-84BD-4CBD-9301-69081378C633}" srcOrd="1" destOrd="0" presId="urn:microsoft.com/office/officeart/2005/8/layout/hierarchy1"/>
    <dgm:cxn modelId="{91C5FCB6-0472-4267-BA2B-339811BD22E9}" type="presParOf" srcId="{5B82E0FA-B21E-4604-81A9-A13EFB8611E7}" destId="{6D8BCBD3-A1F2-4364-BF00-EF43423FFB33}" srcOrd="1" destOrd="0" presId="urn:microsoft.com/office/officeart/2005/8/layout/hierarchy1"/>
    <dgm:cxn modelId="{69394B5B-F78C-4A15-B0D3-22018D46F15C}" type="presParOf" srcId="{6D8BCBD3-A1F2-4364-BF00-EF43423FFB33}" destId="{403342FA-1B79-48CE-81E9-2C0990C9D2AD}" srcOrd="0" destOrd="0" presId="urn:microsoft.com/office/officeart/2005/8/layout/hierarchy1"/>
    <dgm:cxn modelId="{EB42C454-FF11-4EE2-A75F-13AE2DAF2663}" type="presParOf" srcId="{6D8BCBD3-A1F2-4364-BF00-EF43423FFB33}" destId="{A4EF456D-F6B3-458D-87D9-DAC311BA67F7}" srcOrd="1" destOrd="0" presId="urn:microsoft.com/office/officeart/2005/8/layout/hierarchy1"/>
    <dgm:cxn modelId="{22B8402D-AFBA-488F-BE3E-008431A4F7C8}" type="presParOf" srcId="{A4EF456D-F6B3-458D-87D9-DAC311BA67F7}" destId="{DB7FAE61-B4FD-458C-8747-279B2EA0185A}" srcOrd="0" destOrd="0" presId="urn:microsoft.com/office/officeart/2005/8/layout/hierarchy1"/>
    <dgm:cxn modelId="{3AE2173C-15A9-492D-8671-B98F18F85C7F}" type="presParOf" srcId="{DB7FAE61-B4FD-458C-8747-279B2EA0185A}" destId="{6A9118F8-8AFE-4380-825C-8B9C54224E10}" srcOrd="0" destOrd="0" presId="urn:microsoft.com/office/officeart/2005/8/layout/hierarchy1"/>
    <dgm:cxn modelId="{D7D01A3B-9A1F-4CBC-816F-925F79E0CBE5}" type="presParOf" srcId="{DB7FAE61-B4FD-458C-8747-279B2EA0185A}" destId="{42B2C53D-7CA3-49CE-B896-6CE664EB7C64}" srcOrd="1" destOrd="0" presId="urn:microsoft.com/office/officeart/2005/8/layout/hierarchy1"/>
    <dgm:cxn modelId="{F84645D3-4F7B-4709-9B71-8180DCFA1102}" type="presParOf" srcId="{A4EF456D-F6B3-458D-87D9-DAC311BA67F7}" destId="{7F3DF3C6-CEA6-4A27-A039-00211ACABDE6}" srcOrd="1" destOrd="0" presId="urn:microsoft.com/office/officeart/2005/8/layout/hierarchy1"/>
    <dgm:cxn modelId="{233A4256-C5FD-4FED-81ED-0C98C6D4652B}" type="presParOf" srcId="{6D8BCBD3-A1F2-4364-BF00-EF43423FFB33}" destId="{1FC2D3A0-AC0E-4E61-957D-B445D221EB2B}" srcOrd="2" destOrd="0" presId="urn:microsoft.com/office/officeart/2005/8/layout/hierarchy1"/>
    <dgm:cxn modelId="{0C0314E1-96FD-44B0-A60C-7FE786A48918}" type="presParOf" srcId="{6D8BCBD3-A1F2-4364-BF00-EF43423FFB33}" destId="{49207C41-BE1F-4507-B99B-EDCA7DE11241}" srcOrd="3" destOrd="0" presId="urn:microsoft.com/office/officeart/2005/8/layout/hierarchy1"/>
    <dgm:cxn modelId="{A1C7150E-A043-47D6-95DF-7E9B8E16F084}" type="presParOf" srcId="{49207C41-BE1F-4507-B99B-EDCA7DE11241}" destId="{929E1FDE-68FB-4EB0-AF9D-9B3753B5B8A7}" srcOrd="0" destOrd="0" presId="urn:microsoft.com/office/officeart/2005/8/layout/hierarchy1"/>
    <dgm:cxn modelId="{477D54E3-3AA4-4C16-A5FE-82EEEF03EB82}" type="presParOf" srcId="{929E1FDE-68FB-4EB0-AF9D-9B3753B5B8A7}" destId="{C85F895B-09F5-4E64-83ED-A4E586AC2F1D}" srcOrd="0" destOrd="0" presId="urn:microsoft.com/office/officeart/2005/8/layout/hierarchy1"/>
    <dgm:cxn modelId="{0D01EC38-63D7-43C6-B221-52E86BCAE29F}" type="presParOf" srcId="{929E1FDE-68FB-4EB0-AF9D-9B3753B5B8A7}" destId="{B586C8D3-B720-4B6A-A111-683055EB896C}" srcOrd="1" destOrd="0" presId="urn:microsoft.com/office/officeart/2005/8/layout/hierarchy1"/>
    <dgm:cxn modelId="{2D25AC71-5D71-44B9-97BC-F35EE6CD59D7}" type="presParOf" srcId="{49207C41-BE1F-4507-B99B-EDCA7DE11241}" destId="{EBD2517A-D2F7-4EBB-B1CF-5B6ECF06C530}" srcOrd="1" destOrd="0" presId="urn:microsoft.com/office/officeart/2005/8/layout/hierarchy1"/>
    <dgm:cxn modelId="{82CC1885-B554-4B3A-920F-CDB0E50569B0}" type="presParOf" srcId="{6D8BCBD3-A1F2-4364-BF00-EF43423FFB33}" destId="{1654BD98-884D-48DE-8C12-AA250097BCA5}" srcOrd="4" destOrd="0" presId="urn:microsoft.com/office/officeart/2005/8/layout/hierarchy1"/>
    <dgm:cxn modelId="{2B700703-DF50-4A5A-BBC0-DB1B8433789A}" type="presParOf" srcId="{6D8BCBD3-A1F2-4364-BF00-EF43423FFB33}" destId="{091CB145-6C2C-4D3E-880D-913842949915}" srcOrd="5" destOrd="0" presId="urn:microsoft.com/office/officeart/2005/8/layout/hierarchy1"/>
    <dgm:cxn modelId="{218849D8-4393-4A50-9290-C481BA345732}" type="presParOf" srcId="{091CB145-6C2C-4D3E-880D-913842949915}" destId="{C8BD6485-9920-4410-A51B-10A9AB7F9F84}" srcOrd="0" destOrd="0" presId="urn:microsoft.com/office/officeart/2005/8/layout/hierarchy1"/>
    <dgm:cxn modelId="{E9894871-F2A3-4946-BAAC-64ADFE54A4C5}" type="presParOf" srcId="{C8BD6485-9920-4410-A51B-10A9AB7F9F84}" destId="{DC1BE076-147B-43F8-9AF3-83F2B594B023}" srcOrd="0" destOrd="0" presId="urn:microsoft.com/office/officeart/2005/8/layout/hierarchy1"/>
    <dgm:cxn modelId="{D0DF9CF8-D810-442D-872F-8BD831617EA8}" type="presParOf" srcId="{C8BD6485-9920-4410-A51B-10A9AB7F9F84}" destId="{2DCF0E55-3B52-4139-A57C-7052BF750BF1}" srcOrd="1" destOrd="0" presId="urn:microsoft.com/office/officeart/2005/8/layout/hierarchy1"/>
    <dgm:cxn modelId="{9F7392E3-8EFC-4E9A-AAAB-722B9AFEE662}" type="presParOf" srcId="{091CB145-6C2C-4D3E-880D-913842949915}" destId="{D56FF507-938D-4B74-917B-B2BEE50312E6}" srcOrd="1" destOrd="0" presId="urn:microsoft.com/office/officeart/2005/8/layout/hierarchy1"/>
    <dgm:cxn modelId="{DC8B96B5-EDBC-46B4-886F-6431BEB8C914}" type="presParOf" srcId="{6D8BCBD3-A1F2-4364-BF00-EF43423FFB33}" destId="{4B91BA10-634D-4911-A2CB-C703C3CC8862}" srcOrd="6" destOrd="0" presId="urn:microsoft.com/office/officeart/2005/8/layout/hierarchy1"/>
    <dgm:cxn modelId="{C6AE2EEE-C63B-4178-89F9-1973A3A17540}" type="presParOf" srcId="{6D8BCBD3-A1F2-4364-BF00-EF43423FFB33}" destId="{F8131DC5-5599-43F2-9CCA-A13A513902BC}" srcOrd="7" destOrd="0" presId="urn:microsoft.com/office/officeart/2005/8/layout/hierarchy1"/>
    <dgm:cxn modelId="{EAB5D915-1DF8-4A74-990B-49E945355078}" type="presParOf" srcId="{F8131DC5-5599-43F2-9CCA-A13A513902BC}" destId="{6F262CFC-2F9D-4E10-ABE5-8E995818E9FD}" srcOrd="0" destOrd="0" presId="urn:microsoft.com/office/officeart/2005/8/layout/hierarchy1"/>
    <dgm:cxn modelId="{5A2187AA-0678-4E79-8AAF-DFA9C92BA63D}" type="presParOf" srcId="{6F262CFC-2F9D-4E10-ABE5-8E995818E9FD}" destId="{F68F1E27-948A-465D-9008-921B07085BD0}" srcOrd="0" destOrd="0" presId="urn:microsoft.com/office/officeart/2005/8/layout/hierarchy1"/>
    <dgm:cxn modelId="{58E0AB37-6B9A-48A4-AA49-817D88D50A3F}" type="presParOf" srcId="{6F262CFC-2F9D-4E10-ABE5-8E995818E9FD}" destId="{ADEAE4AC-FA30-4BF7-84EC-6A13268C54FB}" srcOrd="1" destOrd="0" presId="urn:microsoft.com/office/officeart/2005/8/layout/hierarchy1"/>
    <dgm:cxn modelId="{BE78525A-302E-420E-8E9B-3742CB0A9979}" type="presParOf" srcId="{F8131DC5-5599-43F2-9CCA-A13A513902BC}" destId="{F0E8A9A2-9C36-40FE-976B-66671F533690}" srcOrd="1" destOrd="0" presId="urn:microsoft.com/office/officeart/2005/8/layout/hierarchy1"/>
    <dgm:cxn modelId="{86F9DA05-B7C8-44AD-B470-4D492FB6F195}" type="presParOf" srcId="{6D8BCBD3-A1F2-4364-BF00-EF43423FFB33}" destId="{6D475A70-7F22-455D-A482-27B1A324F3A5}" srcOrd="8" destOrd="0" presId="urn:microsoft.com/office/officeart/2005/8/layout/hierarchy1"/>
    <dgm:cxn modelId="{40FC72BD-49DC-4BED-9E8C-EBBFE99488CB}" type="presParOf" srcId="{6D8BCBD3-A1F2-4364-BF00-EF43423FFB33}" destId="{85A5BBFC-6E1A-45E6-ACB7-466D8503DF3E}" srcOrd="9" destOrd="0" presId="urn:microsoft.com/office/officeart/2005/8/layout/hierarchy1"/>
    <dgm:cxn modelId="{DE2609B9-7B9E-48FC-AB36-83A84271CBB1}" type="presParOf" srcId="{85A5BBFC-6E1A-45E6-ACB7-466D8503DF3E}" destId="{0760A5F4-CA3E-43B8-983E-67BD44175991}" srcOrd="0" destOrd="0" presId="urn:microsoft.com/office/officeart/2005/8/layout/hierarchy1"/>
    <dgm:cxn modelId="{34EDCA26-B3F3-4F38-952F-0F71233B64AD}" type="presParOf" srcId="{0760A5F4-CA3E-43B8-983E-67BD44175991}" destId="{E45017D3-4794-4067-904A-E6DFF11E33F2}" srcOrd="0" destOrd="0" presId="urn:microsoft.com/office/officeart/2005/8/layout/hierarchy1"/>
    <dgm:cxn modelId="{9D7DA3C8-E400-4072-8EBF-5BE836EB4E12}" type="presParOf" srcId="{0760A5F4-CA3E-43B8-983E-67BD44175991}" destId="{55E0F1BF-3B4A-4F60-B79E-5836094BFEFA}" srcOrd="1" destOrd="0" presId="urn:microsoft.com/office/officeart/2005/8/layout/hierarchy1"/>
    <dgm:cxn modelId="{E2FD09FC-7A9C-4537-B47C-D71AB471EA95}" type="presParOf" srcId="{85A5BBFC-6E1A-45E6-ACB7-466D8503DF3E}" destId="{742791B2-A242-4696-8A58-A7D76EE9548F}" srcOrd="1" destOrd="0" presId="urn:microsoft.com/office/officeart/2005/8/layout/hierarchy1"/>
    <dgm:cxn modelId="{DC0AE0CC-6EB2-43CF-9EB6-471B5406E137}" type="presParOf" srcId="{6D8BCBD3-A1F2-4364-BF00-EF43423FFB33}" destId="{F8E0AF5B-0B9E-4A86-8804-E193B0CBB430}" srcOrd="10" destOrd="0" presId="urn:microsoft.com/office/officeart/2005/8/layout/hierarchy1"/>
    <dgm:cxn modelId="{D38B9B7B-987A-45DD-8977-5ACD91D48762}" type="presParOf" srcId="{6D8BCBD3-A1F2-4364-BF00-EF43423FFB33}" destId="{7CD5D357-D272-487E-B0E2-7428D3420432}" srcOrd="11" destOrd="0" presId="urn:microsoft.com/office/officeart/2005/8/layout/hierarchy1"/>
    <dgm:cxn modelId="{1EE3F06B-22F9-46F9-8F24-702FE99DEF4B}" type="presParOf" srcId="{7CD5D357-D272-487E-B0E2-7428D3420432}" destId="{B2169319-C408-47FF-A3B1-C69C5B55AF81}" srcOrd="0" destOrd="0" presId="urn:microsoft.com/office/officeart/2005/8/layout/hierarchy1"/>
    <dgm:cxn modelId="{2FE7A3E4-B4B7-4490-8618-0244CB481C0B}" type="presParOf" srcId="{B2169319-C408-47FF-A3B1-C69C5B55AF81}" destId="{DF0D2855-BFC7-413C-BF30-FAB905F90516}" srcOrd="0" destOrd="0" presId="urn:microsoft.com/office/officeart/2005/8/layout/hierarchy1"/>
    <dgm:cxn modelId="{F8091E18-7B98-4420-9FF7-8332319AB18F}" type="presParOf" srcId="{B2169319-C408-47FF-A3B1-C69C5B55AF81}" destId="{ABDF9CA3-02C7-4A56-84DF-E175A7E96DEB}" srcOrd="1" destOrd="0" presId="urn:microsoft.com/office/officeart/2005/8/layout/hierarchy1"/>
    <dgm:cxn modelId="{BE613162-8C17-4380-9161-3876BDBDA17C}" type="presParOf" srcId="{7CD5D357-D272-487E-B0E2-7428D3420432}" destId="{5F04DA3E-0782-4938-AF7C-0B1FF6344374}" srcOrd="1" destOrd="0" presId="urn:microsoft.com/office/officeart/2005/8/layout/hierarchy1"/>
    <dgm:cxn modelId="{D8A78894-743D-41E2-B2C1-4B10C19AB536}" type="presParOf" srcId="{6D8BCBD3-A1F2-4364-BF00-EF43423FFB33}" destId="{9A0C5DD0-2768-4861-8BB7-845FA4F4AFDE}" srcOrd="12" destOrd="0" presId="urn:microsoft.com/office/officeart/2005/8/layout/hierarchy1"/>
    <dgm:cxn modelId="{A04E0736-8E6A-4213-8FFB-343AC7905E09}" type="presParOf" srcId="{6D8BCBD3-A1F2-4364-BF00-EF43423FFB33}" destId="{7BE39482-83A4-4334-8767-F1D783E9D475}" srcOrd="13" destOrd="0" presId="urn:microsoft.com/office/officeart/2005/8/layout/hierarchy1"/>
    <dgm:cxn modelId="{E61084A9-92E0-49E7-82F1-2BB304BF1B5D}" type="presParOf" srcId="{7BE39482-83A4-4334-8767-F1D783E9D475}" destId="{5E5F258C-B99E-471F-943C-44D3978F9163}" srcOrd="0" destOrd="0" presId="urn:microsoft.com/office/officeart/2005/8/layout/hierarchy1"/>
    <dgm:cxn modelId="{B1034C23-4E96-4CFC-993C-AD0578A2ED21}" type="presParOf" srcId="{5E5F258C-B99E-471F-943C-44D3978F9163}" destId="{8EAB7B99-7DF9-40A2-832A-DF4E52E83300}" srcOrd="0" destOrd="0" presId="urn:microsoft.com/office/officeart/2005/8/layout/hierarchy1"/>
    <dgm:cxn modelId="{2D4306EE-A1BA-49B9-81DA-BA0B3A2FD8EC}" type="presParOf" srcId="{5E5F258C-B99E-471F-943C-44D3978F9163}" destId="{377773A4-395E-4294-8768-C7CDE9ABF8F3}" srcOrd="1" destOrd="0" presId="urn:microsoft.com/office/officeart/2005/8/layout/hierarchy1"/>
    <dgm:cxn modelId="{053277B0-3869-4C14-8DB5-19DAFB607B20}" type="presParOf" srcId="{7BE39482-83A4-4334-8767-F1D783E9D475}" destId="{EC18B014-7D9B-4D28-8FF1-448398D3140A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34961D-AF4E-4590-8C2A-384F1A4E20C3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70E3753-9E1E-42C1-8E94-2689BC2D991C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PRONOUNS</a:t>
          </a:r>
          <a:endParaRPr lang="en-US" sz="1400" b="1" dirty="0">
            <a:solidFill>
              <a:srgbClr val="FF0000"/>
            </a:solidFill>
          </a:endParaRPr>
        </a:p>
      </dgm:t>
    </dgm:pt>
    <dgm:pt modelId="{4A31F4D5-14E4-473A-915C-CB446DB3EC04}" type="parTrans" cxnId="{496C3255-6CB4-4389-B4C0-1960DC6B43BE}">
      <dgm:prSet/>
      <dgm:spPr/>
      <dgm:t>
        <a:bodyPr/>
        <a:lstStyle/>
        <a:p>
          <a:endParaRPr lang="en-US"/>
        </a:p>
      </dgm:t>
    </dgm:pt>
    <dgm:pt modelId="{80B1D0A7-D05A-494F-8A71-C5C8D392BB71}" type="sibTrans" cxnId="{496C3255-6CB4-4389-B4C0-1960DC6B43BE}">
      <dgm:prSet/>
      <dgm:spPr/>
      <dgm:t>
        <a:bodyPr/>
        <a:lstStyle/>
        <a:p>
          <a:endParaRPr lang="en-US"/>
        </a:p>
      </dgm:t>
    </dgm:pt>
    <dgm:pt modelId="{E13FEE48-C18F-4AE9-A2DA-B85380FB031B}">
      <dgm:prSet phldrT="[Text]" custT="1"/>
      <dgm:spPr/>
      <dgm:t>
        <a:bodyPr/>
        <a:lstStyle/>
        <a:p>
          <a:r>
            <a:rPr lang="en-US" sz="1100" dirty="0" smtClean="0"/>
            <a:t>PERSONAL</a:t>
          </a:r>
          <a:endParaRPr lang="en-US" sz="1100" dirty="0"/>
        </a:p>
      </dgm:t>
    </dgm:pt>
    <dgm:pt modelId="{F7AF6B5D-6096-4821-99D4-09804A05D9B4}" type="parTrans" cxnId="{AD327C1A-3C05-48CF-A606-67FCEBE6C5AF}">
      <dgm:prSet/>
      <dgm:spPr/>
      <dgm:t>
        <a:bodyPr/>
        <a:lstStyle/>
        <a:p>
          <a:endParaRPr lang="en-US"/>
        </a:p>
      </dgm:t>
    </dgm:pt>
    <dgm:pt modelId="{9FFB59E7-54F3-4E41-8624-3134636D520D}" type="sibTrans" cxnId="{AD327C1A-3C05-48CF-A606-67FCEBE6C5AF}">
      <dgm:prSet/>
      <dgm:spPr/>
      <dgm:t>
        <a:bodyPr/>
        <a:lstStyle/>
        <a:p>
          <a:endParaRPr lang="en-US"/>
        </a:p>
      </dgm:t>
    </dgm:pt>
    <dgm:pt modelId="{6D84777A-8ED3-4C0B-B838-F291D4327224}">
      <dgm:prSet phldrT="[Text]" custT="1"/>
      <dgm:spPr/>
      <dgm:t>
        <a:bodyPr/>
        <a:lstStyle/>
        <a:p>
          <a:r>
            <a:rPr lang="en-US" sz="1100" dirty="0" smtClean="0"/>
            <a:t>DEMONSTRATIVE</a:t>
          </a:r>
          <a:endParaRPr lang="en-US" sz="1100" dirty="0"/>
        </a:p>
      </dgm:t>
    </dgm:pt>
    <dgm:pt modelId="{6F703243-A9D7-44CA-91AB-8D95402C63C9}" type="parTrans" cxnId="{8AA30702-9E4C-4F25-BE7D-840E0A6CC640}">
      <dgm:prSet/>
      <dgm:spPr/>
      <dgm:t>
        <a:bodyPr/>
        <a:lstStyle/>
        <a:p>
          <a:endParaRPr lang="en-US"/>
        </a:p>
      </dgm:t>
    </dgm:pt>
    <dgm:pt modelId="{6BB6B819-B52E-4043-BBC2-D4DF1406E6D4}" type="sibTrans" cxnId="{8AA30702-9E4C-4F25-BE7D-840E0A6CC640}">
      <dgm:prSet/>
      <dgm:spPr/>
      <dgm:t>
        <a:bodyPr/>
        <a:lstStyle/>
        <a:p>
          <a:endParaRPr lang="en-US"/>
        </a:p>
      </dgm:t>
    </dgm:pt>
    <dgm:pt modelId="{20D9182D-1172-49A8-87AB-1761CB4C83F6}">
      <dgm:prSet phldrT="[Text]" custT="1"/>
      <dgm:spPr/>
      <dgm:t>
        <a:bodyPr/>
        <a:lstStyle/>
        <a:p>
          <a:r>
            <a:rPr lang="en-US" sz="1100" dirty="0" smtClean="0"/>
            <a:t>INTERROGA TIVE</a:t>
          </a:r>
          <a:endParaRPr lang="en-US" sz="1100" dirty="0"/>
        </a:p>
      </dgm:t>
    </dgm:pt>
    <dgm:pt modelId="{27F99C82-9EE3-4DBB-82E4-893AF6F8262F}" type="parTrans" cxnId="{5B6DA10B-BB0B-4183-A742-956EA9066FE0}">
      <dgm:prSet/>
      <dgm:spPr/>
      <dgm:t>
        <a:bodyPr/>
        <a:lstStyle/>
        <a:p>
          <a:endParaRPr lang="en-US"/>
        </a:p>
      </dgm:t>
    </dgm:pt>
    <dgm:pt modelId="{5AE42BBD-D9CE-4FD2-B7B4-4987246AA90C}" type="sibTrans" cxnId="{5B6DA10B-BB0B-4183-A742-956EA9066FE0}">
      <dgm:prSet/>
      <dgm:spPr/>
      <dgm:t>
        <a:bodyPr/>
        <a:lstStyle/>
        <a:p>
          <a:endParaRPr lang="en-US"/>
        </a:p>
      </dgm:t>
    </dgm:pt>
    <dgm:pt modelId="{69DD85AB-538F-4544-9641-C8813677240D}">
      <dgm:prSet phldrT="[Text]" custT="1"/>
      <dgm:spPr/>
      <dgm:t>
        <a:bodyPr/>
        <a:lstStyle/>
        <a:p>
          <a:r>
            <a:rPr lang="en-US" sz="1100" dirty="0" smtClean="0"/>
            <a:t>POSSESTIVE</a:t>
          </a:r>
          <a:endParaRPr lang="en-US" sz="1100" dirty="0"/>
        </a:p>
      </dgm:t>
    </dgm:pt>
    <dgm:pt modelId="{DFFF6762-6EDB-44EE-A5C2-B012663AFB2C}" type="parTrans" cxnId="{A4944748-904D-4A65-9122-0C87DE2043C8}">
      <dgm:prSet/>
      <dgm:spPr/>
      <dgm:t>
        <a:bodyPr/>
        <a:lstStyle/>
        <a:p>
          <a:endParaRPr lang="en-US"/>
        </a:p>
      </dgm:t>
    </dgm:pt>
    <dgm:pt modelId="{8FBD82A7-59EB-4A66-8986-53E2F1F4D70E}" type="sibTrans" cxnId="{A4944748-904D-4A65-9122-0C87DE2043C8}">
      <dgm:prSet/>
      <dgm:spPr/>
      <dgm:t>
        <a:bodyPr/>
        <a:lstStyle/>
        <a:p>
          <a:endParaRPr lang="en-US"/>
        </a:p>
      </dgm:t>
    </dgm:pt>
    <dgm:pt modelId="{247597B3-8D32-41B2-A57B-A073561C4CF1}">
      <dgm:prSet phldrT="[Text]" custT="1"/>
      <dgm:spPr/>
      <dgm:t>
        <a:bodyPr/>
        <a:lstStyle/>
        <a:p>
          <a:r>
            <a:rPr lang="en-US" sz="1100" dirty="0" smtClean="0"/>
            <a:t>REFLEXIVE</a:t>
          </a:r>
          <a:endParaRPr lang="en-US" sz="1100" dirty="0"/>
        </a:p>
      </dgm:t>
    </dgm:pt>
    <dgm:pt modelId="{5DF85393-D30A-4C72-8736-F72D7E49469D}" type="parTrans" cxnId="{BC00896D-190D-42F1-A596-8E1C3554555B}">
      <dgm:prSet/>
      <dgm:spPr/>
      <dgm:t>
        <a:bodyPr/>
        <a:lstStyle/>
        <a:p>
          <a:endParaRPr lang="en-US"/>
        </a:p>
      </dgm:t>
    </dgm:pt>
    <dgm:pt modelId="{1CF2C6C7-4543-4772-85DA-672C0F36B01B}" type="sibTrans" cxnId="{BC00896D-190D-42F1-A596-8E1C3554555B}">
      <dgm:prSet/>
      <dgm:spPr/>
      <dgm:t>
        <a:bodyPr/>
        <a:lstStyle/>
        <a:p>
          <a:endParaRPr lang="en-US"/>
        </a:p>
      </dgm:t>
    </dgm:pt>
    <dgm:pt modelId="{E678A45D-AB51-4A12-9211-7A61ACC3DD1D}">
      <dgm:prSet phldrT="[Text]" custT="1"/>
      <dgm:spPr/>
      <dgm:t>
        <a:bodyPr/>
        <a:lstStyle/>
        <a:p>
          <a:r>
            <a:rPr lang="en-US" sz="1100" dirty="0" smtClean="0"/>
            <a:t>EMPHATIC</a:t>
          </a:r>
          <a:endParaRPr lang="en-US" sz="1100" dirty="0"/>
        </a:p>
      </dgm:t>
    </dgm:pt>
    <dgm:pt modelId="{3D5D690C-6324-4F4A-81F4-76FC8D96A428}" type="parTrans" cxnId="{748AEB1B-AD5E-4340-9CAF-EED5AAE41ECF}">
      <dgm:prSet/>
      <dgm:spPr/>
      <dgm:t>
        <a:bodyPr/>
        <a:lstStyle/>
        <a:p>
          <a:endParaRPr lang="en-US"/>
        </a:p>
      </dgm:t>
    </dgm:pt>
    <dgm:pt modelId="{6DB3D6A5-8A57-4A6F-9EB2-C969C9F3FBA5}" type="sibTrans" cxnId="{748AEB1B-AD5E-4340-9CAF-EED5AAE41ECF}">
      <dgm:prSet/>
      <dgm:spPr/>
      <dgm:t>
        <a:bodyPr/>
        <a:lstStyle/>
        <a:p>
          <a:endParaRPr lang="en-US"/>
        </a:p>
      </dgm:t>
    </dgm:pt>
    <dgm:pt modelId="{439430FC-7088-4CFB-BFB1-90E7990F4169}">
      <dgm:prSet phldrT="[Text]" custT="1"/>
      <dgm:spPr/>
      <dgm:t>
        <a:bodyPr/>
        <a:lstStyle/>
        <a:p>
          <a:r>
            <a:rPr lang="en-US" sz="1100" dirty="0" smtClean="0"/>
            <a:t>RELATIVE</a:t>
          </a:r>
          <a:endParaRPr lang="en-US" sz="1100" dirty="0"/>
        </a:p>
      </dgm:t>
    </dgm:pt>
    <dgm:pt modelId="{4B733ACB-0F93-4CAB-A8FC-654EE3B0C75D}" type="parTrans" cxnId="{2615F2E9-29E4-45E2-9938-D3685A5C67E6}">
      <dgm:prSet/>
      <dgm:spPr/>
      <dgm:t>
        <a:bodyPr/>
        <a:lstStyle/>
        <a:p>
          <a:endParaRPr lang="en-US"/>
        </a:p>
      </dgm:t>
    </dgm:pt>
    <dgm:pt modelId="{4859146A-D951-456A-A770-0F1F137DCECD}" type="sibTrans" cxnId="{2615F2E9-29E4-45E2-9938-D3685A5C67E6}">
      <dgm:prSet/>
      <dgm:spPr/>
      <dgm:t>
        <a:bodyPr/>
        <a:lstStyle/>
        <a:p>
          <a:endParaRPr lang="en-US"/>
        </a:p>
      </dgm:t>
    </dgm:pt>
    <dgm:pt modelId="{C358FA75-7317-4E20-8912-15B23A3847EE}">
      <dgm:prSet phldrT="[Text]" custT="1"/>
      <dgm:spPr/>
      <dgm:t>
        <a:bodyPr/>
        <a:lstStyle/>
        <a:p>
          <a:r>
            <a:rPr lang="en-US" sz="1100" dirty="0" smtClean="0"/>
            <a:t>DISTRIBU  TIVE</a:t>
          </a:r>
          <a:endParaRPr lang="en-US" sz="1100" dirty="0"/>
        </a:p>
      </dgm:t>
    </dgm:pt>
    <dgm:pt modelId="{83964790-252B-4EA4-9C6C-7156695E03AA}" type="parTrans" cxnId="{D47FBC89-BDE4-482D-BD44-C35EBAA078E1}">
      <dgm:prSet/>
      <dgm:spPr/>
      <dgm:t>
        <a:bodyPr/>
        <a:lstStyle/>
        <a:p>
          <a:endParaRPr lang="en-US"/>
        </a:p>
      </dgm:t>
    </dgm:pt>
    <dgm:pt modelId="{E5CB7801-ADE0-4486-B1D7-0C96EC71DE44}" type="sibTrans" cxnId="{D47FBC89-BDE4-482D-BD44-C35EBAA078E1}">
      <dgm:prSet/>
      <dgm:spPr/>
      <dgm:t>
        <a:bodyPr/>
        <a:lstStyle/>
        <a:p>
          <a:endParaRPr lang="en-US"/>
        </a:p>
      </dgm:t>
    </dgm:pt>
    <dgm:pt modelId="{5FB15DE6-A645-471A-87C3-4E3970837804}">
      <dgm:prSet phldrT="[Text]" custT="1"/>
      <dgm:spPr/>
      <dgm:t>
        <a:bodyPr/>
        <a:lstStyle/>
        <a:p>
          <a:r>
            <a:rPr lang="en-US" sz="1100" dirty="0" smtClean="0"/>
            <a:t>INDEFINITE</a:t>
          </a:r>
          <a:endParaRPr lang="en-US" sz="1100" dirty="0"/>
        </a:p>
      </dgm:t>
    </dgm:pt>
    <dgm:pt modelId="{C4602B22-D68A-4BDE-930B-85DB2514C2EF}" type="parTrans" cxnId="{F1F8D840-EBB1-4C30-ACD1-532D23156538}">
      <dgm:prSet/>
      <dgm:spPr/>
      <dgm:t>
        <a:bodyPr/>
        <a:lstStyle/>
        <a:p>
          <a:endParaRPr lang="en-US"/>
        </a:p>
      </dgm:t>
    </dgm:pt>
    <dgm:pt modelId="{37280045-F819-42FB-A683-9A5B30185FE2}" type="sibTrans" cxnId="{F1F8D840-EBB1-4C30-ACD1-532D23156538}">
      <dgm:prSet/>
      <dgm:spPr/>
      <dgm:t>
        <a:bodyPr/>
        <a:lstStyle/>
        <a:p>
          <a:endParaRPr lang="en-US"/>
        </a:p>
      </dgm:t>
    </dgm:pt>
    <dgm:pt modelId="{6B43A56B-CF2D-46EB-8FFD-1158ED490DB1}" type="pres">
      <dgm:prSet presAssocID="{2A34961D-AF4E-4590-8C2A-384F1A4E20C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6075D9-0B62-4C5F-9207-1CBA4E859426}" type="pres">
      <dgm:prSet presAssocID="{770E3753-9E1E-42C1-8E94-2689BC2D991C}" presName="hierRoot1" presStyleCnt="0">
        <dgm:presLayoutVars>
          <dgm:hierBranch val="init"/>
        </dgm:presLayoutVars>
      </dgm:prSet>
      <dgm:spPr/>
    </dgm:pt>
    <dgm:pt modelId="{2ADD6382-3C8E-463F-AD58-49B2BD9944A4}" type="pres">
      <dgm:prSet presAssocID="{770E3753-9E1E-42C1-8E94-2689BC2D991C}" presName="rootComposite1" presStyleCnt="0"/>
      <dgm:spPr/>
    </dgm:pt>
    <dgm:pt modelId="{8FF06A53-313F-4283-9C72-EB5C2B0FD716}" type="pres">
      <dgm:prSet presAssocID="{770E3753-9E1E-42C1-8E94-2689BC2D991C}" presName="rootText1" presStyleLbl="node0" presStyleIdx="0" presStyleCnt="1" custScaleX="147322" custLinFactY="-100000" custLinFactNeighborX="-2742" custLinFactNeighborY="-154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A7319D-766D-4A86-943D-8F9EAE268B85}" type="pres">
      <dgm:prSet presAssocID="{770E3753-9E1E-42C1-8E94-2689BC2D991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03422B-802B-44C1-9330-1AC730466F73}" type="pres">
      <dgm:prSet presAssocID="{770E3753-9E1E-42C1-8E94-2689BC2D991C}" presName="hierChild2" presStyleCnt="0"/>
      <dgm:spPr/>
    </dgm:pt>
    <dgm:pt modelId="{82DB4475-D417-4C46-8F53-20E082EDAE5B}" type="pres">
      <dgm:prSet presAssocID="{F7AF6B5D-6096-4821-99D4-09804A05D9B4}" presName="Name37" presStyleLbl="parChTrans1D2" presStyleIdx="0" presStyleCnt="9"/>
      <dgm:spPr/>
      <dgm:t>
        <a:bodyPr/>
        <a:lstStyle/>
        <a:p>
          <a:endParaRPr lang="en-US"/>
        </a:p>
      </dgm:t>
    </dgm:pt>
    <dgm:pt modelId="{44A621AA-50D9-4969-B36E-7C2A718EDE1C}" type="pres">
      <dgm:prSet presAssocID="{E13FEE48-C18F-4AE9-A2DA-B85380FB031B}" presName="hierRoot2" presStyleCnt="0">
        <dgm:presLayoutVars>
          <dgm:hierBranch val="init"/>
        </dgm:presLayoutVars>
      </dgm:prSet>
      <dgm:spPr/>
    </dgm:pt>
    <dgm:pt modelId="{B4C377DB-7591-4369-90D6-A174F9F3CC68}" type="pres">
      <dgm:prSet presAssocID="{E13FEE48-C18F-4AE9-A2DA-B85380FB031B}" presName="rootComposite" presStyleCnt="0"/>
      <dgm:spPr/>
    </dgm:pt>
    <dgm:pt modelId="{7E8BBCF7-D8FD-4F0C-8A04-7C2E539388C1}" type="pres">
      <dgm:prSet presAssocID="{E13FEE48-C18F-4AE9-A2DA-B85380FB031B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46AE71-42ED-467A-AFD5-D6E0689FC734}" type="pres">
      <dgm:prSet presAssocID="{E13FEE48-C18F-4AE9-A2DA-B85380FB031B}" presName="rootConnector" presStyleLbl="node2" presStyleIdx="0" presStyleCnt="9"/>
      <dgm:spPr/>
      <dgm:t>
        <a:bodyPr/>
        <a:lstStyle/>
        <a:p>
          <a:endParaRPr lang="en-US"/>
        </a:p>
      </dgm:t>
    </dgm:pt>
    <dgm:pt modelId="{1F15E4A1-0010-499D-96C1-F90FA65E21D9}" type="pres">
      <dgm:prSet presAssocID="{E13FEE48-C18F-4AE9-A2DA-B85380FB031B}" presName="hierChild4" presStyleCnt="0"/>
      <dgm:spPr/>
    </dgm:pt>
    <dgm:pt modelId="{734C0955-8E26-4CA7-97A9-4B652F418448}" type="pres">
      <dgm:prSet presAssocID="{E13FEE48-C18F-4AE9-A2DA-B85380FB031B}" presName="hierChild5" presStyleCnt="0"/>
      <dgm:spPr/>
    </dgm:pt>
    <dgm:pt modelId="{4F4C29CA-5368-4420-A7A9-F4C6F87CDA4B}" type="pres">
      <dgm:prSet presAssocID="{6F703243-A9D7-44CA-91AB-8D95402C63C9}" presName="Name37" presStyleLbl="parChTrans1D2" presStyleIdx="1" presStyleCnt="9"/>
      <dgm:spPr/>
      <dgm:t>
        <a:bodyPr/>
        <a:lstStyle/>
        <a:p>
          <a:endParaRPr lang="en-US"/>
        </a:p>
      </dgm:t>
    </dgm:pt>
    <dgm:pt modelId="{6945E870-4E9C-43FD-9EA8-2ADD4D486B5A}" type="pres">
      <dgm:prSet presAssocID="{6D84777A-8ED3-4C0B-B838-F291D4327224}" presName="hierRoot2" presStyleCnt="0">
        <dgm:presLayoutVars>
          <dgm:hierBranch val="init"/>
        </dgm:presLayoutVars>
      </dgm:prSet>
      <dgm:spPr/>
    </dgm:pt>
    <dgm:pt modelId="{73671643-8269-41E3-97EA-4D60C3340F9B}" type="pres">
      <dgm:prSet presAssocID="{6D84777A-8ED3-4C0B-B838-F291D4327224}" presName="rootComposite" presStyleCnt="0"/>
      <dgm:spPr/>
    </dgm:pt>
    <dgm:pt modelId="{0895C645-C851-4C79-8B3C-84EC8AB48A13}" type="pres">
      <dgm:prSet presAssocID="{6D84777A-8ED3-4C0B-B838-F291D4327224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E3188B-B6D2-4C07-A4F8-023BE39148DF}" type="pres">
      <dgm:prSet presAssocID="{6D84777A-8ED3-4C0B-B838-F291D4327224}" presName="rootConnector" presStyleLbl="node2" presStyleIdx="1" presStyleCnt="9"/>
      <dgm:spPr/>
      <dgm:t>
        <a:bodyPr/>
        <a:lstStyle/>
        <a:p>
          <a:endParaRPr lang="en-US"/>
        </a:p>
      </dgm:t>
    </dgm:pt>
    <dgm:pt modelId="{CF7CBA5B-31D4-40B8-82A6-AC06BD4248F6}" type="pres">
      <dgm:prSet presAssocID="{6D84777A-8ED3-4C0B-B838-F291D4327224}" presName="hierChild4" presStyleCnt="0"/>
      <dgm:spPr/>
    </dgm:pt>
    <dgm:pt modelId="{7B6718BA-007B-4225-8B44-655A04C6479E}" type="pres">
      <dgm:prSet presAssocID="{6D84777A-8ED3-4C0B-B838-F291D4327224}" presName="hierChild5" presStyleCnt="0"/>
      <dgm:spPr/>
    </dgm:pt>
    <dgm:pt modelId="{C53250C8-FBD8-4FF8-9556-1932323B1184}" type="pres">
      <dgm:prSet presAssocID="{27F99C82-9EE3-4DBB-82E4-893AF6F8262F}" presName="Name37" presStyleLbl="parChTrans1D2" presStyleIdx="2" presStyleCnt="9"/>
      <dgm:spPr/>
      <dgm:t>
        <a:bodyPr/>
        <a:lstStyle/>
        <a:p>
          <a:endParaRPr lang="en-US"/>
        </a:p>
      </dgm:t>
    </dgm:pt>
    <dgm:pt modelId="{A034EB2E-A31F-4D4C-A965-18679F938B2B}" type="pres">
      <dgm:prSet presAssocID="{20D9182D-1172-49A8-87AB-1761CB4C83F6}" presName="hierRoot2" presStyleCnt="0">
        <dgm:presLayoutVars>
          <dgm:hierBranch val="init"/>
        </dgm:presLayoutVars>
      </dgm:prSet>
      <dgm:spPr/>
    </dgm:pt>
    <dgm:pt modelId="{98EA1092-F17F-4983-BE68-262D9EFC9E57}" type="pres">
      <dgm:prSet presAssocID="{20D9182D-1172-49A8-87AB-1761CB4C83F6}" presName="rootComposite" presStyleCnt="0"/>
      <dgm:spPr/>
    </dgm:pt>
    <dgm:pt modelId="{FAD200E2-EDF2-42B3-839D-3C0B13920514}" type="pres">
      <dgm:prSet presAssocID="{20D9182D-1172-49A8-87AB-1761CB4C83F6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92CB85-D2D9-4CCD-83B1-D264FB26E183}" type="pres">
      <dgm:prSet presAssocID="{20D9182D-1172-49A8-87AB-1761CB4C83F6}" presName="rootConnector" presStyleLbl="node2" presStyleIdx="2" presStyleCnt="9"/>
      <dgm:spPr/>
      <dgm:t>
        <a:bodyPr/>
        <a:lstStyle/>
        <a:p>
          <a:endParaRPr lang="en-US"/>
        </a:p>
      </dgm:t>
    </dgm:pt>
    <dgm:pt modelId="{C7D8BAD7-D475-46A0-8EC8-5071F6CBF7DF}" type="pres">
      <dgm:prSet presAssocID="{20D9182D-1172-49A8-87AB-1761CB4C83F6}" presName="hierChild4" presStyleCnt="0"/>
      <dgm:spPr/>
    </dgm:pt>
    <dgm:pt modelId="{FD86F456-CC79-4015-BF8A-E0C6F43EA45C}" type="pres">
      <dgm:prSet presAssocID="{20D9182D-1172-49A8-87AB-1761CB4C83F6}" presName="hierChild5" presStyleCnt="0"/>
      <dgm:spPr/>
    </dgm:pt>
    <dgm:pt modelId="{6C8BBA92-D1BC-45F7-B967-FCD8B645D1D0}" type="pres">
      <dgm:prSet presAssocID="{DFFF6762-6EDB-44EE-A5C2-B012663AFB2C}" presName="Name37" presStyleLbl="parChTrans1D2" presStyleIdx="3" presStyleCnt="9"/>
      <dgm:spPr/>
      <dgm:t>
        <a:bodyPr/>
        <a:lstStyle/>
        <a:p>
          <a:endParaRPr lang="en-US"/>
        </a:p>
      </dgm:t>
    </dgm:pt>
    <dgm:pt modelId="{9364068B-CE82-4E67-91E8-5F5AE8157C50}" type="pres">
      <dgm:prSet presAssocID="{69DD85AB-538F-4544-9641-C8813677240D}" presName="hierRoot2" presStyleCnt="0">
        <dgm:presLayoutVars>
          <dgm:hierBranch val="init"/>
        </dgm:presLayoutVars>
      </dgm:prSet>
      <dgm:spPr/>
    </dgm:pt>
    <dgm:pt modelId="{3EDC4164-6D41-4326-985E-BF29C53E8CC7}" type="pres">
      <dgm:prSet presAssocID="{69DD85AB-538F-4544-9641-C8813677240D}" presName="rootComposite" presStyleCnt="0"/>
      <dgm:spPr/>
    </dgm:pt>
    <dgm:pt modelId="{19B580DF-492E-490F-8CBF-13E5C145BDDC}" type="pres">
      <dgm:prSet presAssocID="{69DD85AB-538F-4544-9641-C8813677240D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4C18C-393E-4760-AC0B-CCB2A158F193}" type="pres">
      <dgm:prSet presAssocID="{69DD85AB-538F-4544-9641-C8813677240D}" presName="rootConnector" presStyleLbl="node2" presStyleIdx="3" presStyleCnt="9"/>
      <dgm:spPr/>
      <dgm:t>
        <a:bodyPr/>
        <a:lstStyle/>
        <a:p>
          <a:endParaRPr lang="en-US"/>
        </a:p>
      </dgm:t>
    </dgm:pt>
    <dgm:pt modelId="{B3BA2B44-F1F9-439B-AD46-D7CAA9B74753}" type="pres">
      <dgm:prSet presAssocID="{69DD85AB-538F-4544-9641-C8813677240D}" presName="hierChild4" presStyleCnt="0"/>
      <dgm:spPr/>
    </dgm:pt>
    <dgm:pt modelId="{EA7E2D95-0BC2-46C7-9C5C-15ECEC83AC3C}" type="pres">
      <dgm:prSet presAssocID="{69DD85AB-538F-4544-9641-C8813677240D}" presName="hierChild5" presStyleCnt="0"/>
      <dgm:spPr/>
    </dgm:pt>
    <dgm:pt modelId="{C4F7BC5C-89B3-4AF8-9FC7-1FF1C24E91E1}" type="pres">
      <dgm:prSet presAssocID="{5DF85393-D30A-4C72-8736-F72D7E49469D}" presName="Name37" presStyleLbl="parChTrans1D2" presStyleIdx="4" presStyleCnt="9"/>
      <dgm:spPr/>
      <dgm:t>
        <a:bodyPr/>
        <a:lstStyle/>
        <a:p>
          <a:endParaRPr lang="en-US"/>
        </a:p>
      </dgm:t>
    </dgm:pt>
    <dgm:pt modelId="{CD25CCBF-91EC-4319-80CA-717C0D29E4F4}" type="pres">
      <dgm:prSet presAssocID="{247597B3-8D32-41B2-A57B-A073561C4CF1}" presName="hierRoot2" presStyleCnt="0">
        <dgm:presLayoutVars>
          <dgm:hierBranch val="init"/>
        </dgm:presLayoutVars>
      </dgm:prSet>
      <dgm:spPr/>
    </dgm:pt>
    <dgm:pt modelId="{C619D206-7DEA-4D10-ABC7-F9F6E7C5CEB8}" type="pres">
      <dgm:prSet presAssocID="{247597B3-8D32-41B2-A57B-A073561C4CF1}" presName="rootComposite" presStyleCnt="0"/>
      <dgm:spPr/>
    </dgm:pt>
    <dgm:pt modelId="{53CF7B18-9E90-4A74-AE54-F8D6C40D35BA}" type="pres">
      <dgm:prSet presAssocID="{247597B3-8D32-41B2-A57B-A073561C4CF1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8815E-A6BC-4917-9A9C-138E206222C7}" type="pres">
      <dgm:prSet presAssocID="{247597B3-8D32-41B2-A57B-A073561C4CF1}" presName="rootConnector" presStyleLbl="node2" presStyleIdx="4" presStyleCnt="9"/>
      <dgm:spPr/>
      <dgm:t>
        <a:bodyPr/>
        <a:lstStyle/>
        <a:p>
          <a:endParaRPr lang="en-US"/>
        </a:p>
      </dgm:t>
    </dgm:pt>
    <dgm:pt modelId="{B7DDAD82-5A00-4BD2-9EEB-FFAC3E10F16E}" type="pres">
      <dgm:prSet presAssocID="{247597B3-8D32-41B2-A57B-A073561C4CF1}" presName="hierChild4" presStyleCnt="0"/>
      <dgm:spPr/>
    </dgm:pt>
    <dgm:pt modelId="{4F6B6928-2807-4FEE-9E5D-650FB503068F}" type="pres">
      <dgm:prSet presAssocID="{247597B3-8D32-41B2-A57B-A073561C4CF1}" presName="hierChild5" presStyleCnt="0"/>
      <dgm:spPr/>
    </dgm:pt>
    <dgm:pt modelId="{8A04D7F0-BCEB-4104-B8E7-6E5B39C3F9F5}" type="pres">
      <dgm:prSet presAssocID="{3D5D690C-6324-4F4A-81F4-76FC8D96A428}" presName="Name37" presStyleLbl="parChTrans1D2" presStyleIdx="5" presStyleCnt="9"/>
      <dgm:spPr/>
      <dgm:t>
        <a:bodyPr/>
        <a:lstStyle/>
        <a:p>
          <a:endParaRPr lang="en-US"/>
        </a:p>
      </dgm:t>
    </dgm:pt>
    <dgm:pt modelId="{520E2D14-30C4-4B47-A5E8-42FDD28A758B}" type="pres">
      <dgm:prSet presAssocID="{E678A45D-AB51-4A12-9211-7A61ACC3DD1D}" presName="hierRoot2" presStyleCnt="0">
        <dgm:presLayoutVars>
          <dgm:hierBranch val="init"/>
        </dgm:presLayoutVars>
      </dgm:prSet>
      <dgm:spPr/>
    </dgm:pt>
    <dgm:pt modelId="{9EB084B2-A694-48F9-98CD-BF08BDF9810A}" type="pres">
      <dgm:prSet presAssocID="{E678A45D-AB51-4A12-9211-7A61ACC3DD1D}" presName="rootComposite" presStyleCnt="0"/>
      <dgm:spPr/>
    </dgm:pt>
    <dgm:pt modelId="{DB357744-9CD7-46F8-9511-D17B51C50BD4}" type="pres">
      <dgm:prSet presAssocID="{E678A45D-AB51-4A12-9211-7A61ACC3DD1D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B6C30-723E-4132-97EB-E7D2ED905D9C}" type="pres">
      <dgm:prSet presAssocID="{E678A45D-AB51-4A12-9211-7A61ACC3DD1D}" presName="rootConnector" presStyleLbl="node2" presStyleIdx="5" presStyleCnt="9"/>
      <dgm:spPr/>
      <dgm:t>
        <a:bodyPr/>
        <a:lstStyle/>
        <a:p>
          <a:endParaRPr lang="en-US"/>
        </a:p>
      </dgm:t>
    </dgm:pt>
    <dgm:pt modelId="{29EDE2D6-358A-4C1D-94C0-21AC5AAEED23}" type="pres">
      <dgm:prSet presAssocID="{E678A45D-AB51-4A12-9211-7A61ACC3DD1D}" presName="hierChild4" presStyleCnt="0"/>
      <dgm:spPr/>
    </dgm:pt>
    <dgm:pt modelId="{F5FC11E6-3D3E-4926-A689-54E787EDC803}" type="pres">
      <dgm:prSet presAssocID="{E678A45D-AB51-4A12-9211-7A61ACC3DD1D}" presName="hierChild5" presStyleCnt="0"/>
      <dgm:spPr/>
    </dgm:pt>
    <dgm:pt modelId="{7266FCF1-3603-4E3C-9F05-C397DF174617}" type="pres">
      <dgm:prSet presAssocID="{4B733ACB-0F93-4CAB-A8FC-654EE3B0C75D}" presName="Name37" presStyleLbl="parChTrans1D2" presStyleIdx="6" presStyleCnt="9"/>
      <dgm:spPr/>
      <dgm:t>
        <a:bodyPr/>
        <a:lstStyle/>
        <a:p>
          <a:endParaRPr lang="en-US"/>
        </a:p>
      </dgm:t>
    </dgm:pt>
    <dgm:pt modelId="{F54F9F1C-C265-497A-A5B2-9A60F5D5A842}" type="pres">
      <dgm:prSet presAssocID="{439430FC-7088-4CFB-BFB1-90E7990F4169}" presName="hierRoot2" presStyleCnt="0">
        <dgm:presLayoutVars>
          <dgm:hierBranch val="init"/>
        </dgm:presLayoutVars>
      </dgm:prSet>
      <dgm:spPr/>
    </dgm:pt>
    <dgm:pt modelId="{336421EB-9CC6-40CA-BFE6-D66F338D0BB4}" type="pres">
      <dgm:prSet presAssocID="{439430FC-7088-4CFB-BFB1-90E7990F4169}" presName="rootComposite" presStyleCnt="0"/>
      <dgm:spPr/>
    </dgm:pt>
    <dgm:pt modelId="{A97EAFB3-B065-4C06-A94B-2FE8F8CE80AB}" type="pres">
      <dgm:prSet presAssocID="{439430FC-7088-4CFB-BFB1-90E7990F4169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7FD67-B9E0-40A1-9F88-5131226F9C0B}" type="pres">
      <dgm:prSet presAssocID="{439430FC-7088-4CFB-BFB1-90E7990F4169}" presName="rootConnector" presStyleLbl="node2" presStyleIdx="6" presStyleCnt="9"/>
      <dgm:spPr/>
      <dgm:t>
        <a:bodyPr/>
        <a:lstStyle/>
        <a:p>
          <a:endParaRPr lang="en-US"/>
        </a:p>
      </dgm:t>
    </dgm:pt>
    <dgm:pt modelId="{06BC6ECC-6C76-4E8C-8711-5056721D77EF}" type="pres">
      <dgm:prSet presAssocID="{439430FC-7088-4CFB-BFB1-90E7990F4169}" presName="hierChild4" presStyleCnt="0"/>
      <dgm:spPr/>
    </dgm:pt>
    <dgm:pt modelId="{AFAC42B4-8643-4F19-A419-6D89FCC90FE0}" type="pres">
      <dgm:prSet presAssocID="{439430FC-7088-4CFB-BFB1-90E7990F4169}" presName="hierChild5" presStyleCnt="0"/>
      <dgm:spPr/>
    </dgm:pt>
    <dgm:pt modelId="{4ECF6737-0D57-46C2-B24E-D2477703281D}" type="pres">
      <dgm:prSet presAssocID="{83964790-252B-4EA4-9C6C-7156695E03AA}" presName="Name37" presStyleLbl="parChTrans1D2" presStyleIdx="7" presStyleCnt="9"/>
      <dgm:spPr/>
      <dgm:t>
        <a:bodyPr/>
        <a:lstStyle/>
        <a:p>
          <a:endParaRPr lang="en-US"/>
        </a:p>
      </dgm:t>
    </dgm:pt>
    <dgm:pt modelId="{B651511B-A0CD-44E1-917E-22A222442B01}" type="pres">
      <dgm:prSet presAssocID="{C358FA75-7317-4E20-8912-15B23A3847EE}" presName="hierRoot2" presStyleCnt="0">
        <dgm:presLayoutVars>
          <dgm:hierBranch val="init"/>
        </dgm:presLayoutVars>
      </dgm:prSet>
      <dgm:spPr/>
    </dgm:pt>
    <dgm:pt modelId="{8B683466-7AD0-44C4-9FCF-259540D0D942}" type="pres">
      <dgm:prSet presAssocID="{C358FA75-7317-4E20-8912-15B23A3847EE}" presName="rootComposite" presStyleCnt="0"/>
      <dgm:spPr/>
    </dgm:pt>
    <dgm:pt modelId="{23CBCB6E-338E-48FC-858C-DBEF8EBB7879}" type="pres">
      <dgm:prSet presAssocID="{C358FA75-7317-4E20-8912-15B23A3847EE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764305-6E98-4942-B3E3-A05FA5BA6A75}" type="pres">
      <dgm:prSet presAssocID="{C358FA75-7317-4E20-8912-15B23A3847EE}" presName="rootConnector" presStyleLbl="node2" presStyleIdx="7" presStyleCnt="9"/>
      <dgm:spPr/>
      <dgm:t>
        <a:bodyPr/>
        <a:lstStyle/>
        <a:p>
          <a:endParaRPr lang="en-US"/>
        </a:p>
      </dgm:t>
    </dgm:pt>
    <dgm:pt modelId="{C0D2347E-15AE-4423-9C5A-34BE17ADA1D3}" type="pres">
      <dgm:prSet presAssocID="{C358FA75-7317-4E20-8912-15B23A3847EE}" presName="hierChild4" presStyleCnt="0"/>
      <dgm:spPr/>
    </dgm:pt>
    <dgm:pt modelId="{F97E2CAD-806D-4747-B0B6-A50B959E328F}" type="pres">
      <dgm:prSet presAssocID="{C358FA75-7317-4E20-8912-15B23A3847EE}" presName="hierChild5" presStyleCnt="0"/>
      <dgm:spPr/>
    </dgm:pt>
    <dgm:pt modelId="{36EFF357-6217-49C2-88FB-BB7B88600AD7}" type="pres">
      <dgm:prSet presAssocID="{C4602B22-D68A-4BDE-930B-85DB2514C2EF}" presName="Name37" presStyleLbl="parChTrans1D2" presStyleIdx="8" presStyleCnt="9"/>
      <dgm:spPr/>
      <dgm:t>
        <a:bodyPr/>
        <a:lstStyle/>
        <a:p>
          <a:endParaRPr lang="en-US"/>
        </a:p>
      </dgm:t>
    </dgm:pt>
    <dgm:pt modelId="{F2016549-5659-464F-8957-A99E47089044}" type="pres">
      <dgm:prSet presAssocID="{5FB15DE6-A645-471A-87C3-4E3970837804}" presName="hierRoot2" presStyleCnt="0">
        <dgm:presLayoutVars>
          <dgm:hierBranch val="init"/>
        </dgm:presLayoutVars>
      </dgm:prSet>
      <dgm:spPr/>
    </dgm:pt>
    <dgm:pt modelId="{5BDA658B-4AC5-4E01-9BCA-84E0402ADEE7}" type="pres">
      <dgm:prSet presAssocID="{5FB15DE6-A645-471A-87C3-4E3970837804}" presName="rootComposite" presStyleCnt="0"/>
      <dgm:spPr/>
    </dgm:pt>
    <dgm:pt modelId="{37017407-1A58-4488-8287-E6475A41964A}" type="pres">
      <dgm:prSet presAssocID="{5FB15DE6-A645-471A-87C3-4E3970837804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0342E2-72C8-4F5F-9DAA-A9C7976B33D0}" type="pres">
      <dgm:prSet presAssocID="{5FB15DE6-A645-471A-87C3-4E3970837804}" presName="rootConnector" presStyleLbl="node2" presStyleIdx="8" presStyleCnt="9"/>
      <dgm:spPr/>
      <dgm:t>
        <a:bodyPr/>
        <a:lstStyle/>
        <a:p>
          <a:endParaRPr lang="en-US"/>
        </a:p>
      </dgm:t>
    </dgm:pt>
    <dgm:pt modelId="{8EA08E9E-0EBF-4801-B8C0-661C114459DB}" type="pres">
      <dgm:prSet presAssocID="{5FB15DE6-A645-471A-87C3-4E3970837804}" presName="hierChild4" presStyleCnt="0"/>
      <dgm:spPr/>
    </dgm:pt>
    <dgm:pt modelId="{381094D2-48DC-4FDA-A908-C1A38DA1D03B}" type="pres">
      <dgm:prSet presAssocID="{5FB15DE6-A645-471A-87C3-4E3970837804}" presName="hierChild5" presStyleCnt="0"/>
      <dgm:spPr/>
    </dgm:pt>
    <dgm:pt modelId="{AECAFF99-F395-4CD5-9387-25F23D528A6D}" type="pres">
      <dgm:prSet presAssocID="{770E3753-9E1E-42C1-8E94-2689BC2D991C}" presName="hierChild3" presStyleCnt="0"/>
      <dgm:spPr/>
    </dgm:pt>
  </dgm:ptLst>
  <dgm:cxnLst>
    <dgm:cxn modelId="{7D7E20D2-1160-4A75-ABF2-871705A5A5CC}" type="presOf" srcId="{3D5D690C-6324-4F4A-81F4-76FC8D96A428}" destId="{8A04D7F0-BCEB-4104-B8E7-6E5B39C3F9F5}" srcOrd="0" destOrd="0" presId="urn:microsoft.com/office/officeart/2005/8/layout/orgChart1"/>
    <dgm:cxn modelId="{BDA10683-DB2C-413A-A7C1-DD3695F5BADB}" type="presOf" srcId="{6F703243-A9D7-44CA-91AB-8D95402C63C9}" destId="{4F4C29CA-5368-4420-A7A9-F4C6F87CDA4B}" srcOrd="0" destOrd="0" presId="urn:microsoft.com/office/officeart/2005/8/layout/orgChart1"/>
    <dgm:cxn modelId="{02507D46-AE9D-4C84-9159-9E51AEEE2378}" type="presOf" srcId="{439430FC-7088-4CFB-BFB1-90E7990F4169}" destId="{A97EAFB3-B065-4C06-A94B-2FE8F8CE80AB}" srcOrd="0" destOrd="0" presId="urn:microsoft.com/office/officeart/2005/8/layout/orgChart1"/>
    <dgm:cxn modelId="{244CB2DB-43A5-449D-BB4D-BB1BF17B6B7A}" type="presOf" srcId="{6D84777A-8ED3-4C0B-B838-F291D4327224}" destId="{AEE3188B-B6D2-4C07-A4F8-023BE39148DF}" srcOrd="1" destOrd="0" presId="urn:microsoft.com/office/officeart/2005/8/layout/orgChart1"/>
    <dgm:cxn modelId="{1A7DF5E6-30B3-4670-8BE4-440C6A46A4A4}" type="presOf" srcId="{770E3753-9E1E-42C1-8E94-2689BC2D991C}" destId="{52A7319D-766D-4A86-943D-8F9EAE268B85}" srcOrd="1" destOrd="0" presId="urn:microsoft.com/office/officeart/2005/8/layout/orgChart1"/>
    <dgm:cxn modelId="{6CE1CE0F-0CD5-4C4C-A60E-C5F4434D7D18}" type="presOf" srcId="{E678A45D-AB51-4A12-9211-7A61ACC3DD1D}" destId="{DB357744-9CD7-46F8-9511-D17B51C50BD4}" srcOrd="0" destOrd="0" presId="urn:microsoft.com/office/officeart/2005/8/layout/orgChart1"/>
    <dgm:cxn modelId="{B09ED1F1-859A-4971-B812-06709A0EB08D}" type="presOf" srcId="{5FB15DE6-A645-471A-87C3-4E3970837804}" destId="{37017407-1A58-4488-8287-E6475A41964A}" srcOrd="0" destOrd="0" presId="urn:microsoft.com/office/officeart/2005/8/layout/orgChart1"/>
    <dgm:cxn modelId="{DF2E94B7-ECAE-4C4F-857C-032C12872A30}" type="presOf" srcId="{C358FA75-7317-4E20-8912-15B23A3847EE}" destId="{23CBCB6E-338E-48FC-858C-DBEF8EBB7879}" srcOrd="0" destOrd="0" presId="urn:microsoft.com/office/officeart/2005/8/layout/orgChart1"/>
    <dgm:cxn modelId="{A5722855-0A95-46E0-BB20-9C5E48E6496D}" type="presOf" srcId="{69DD85AB-538F-4544-9641-C8813677240D}" destId="{19B580DF-492E-490F-8CBF-13E5C145BDDC}" srcOrd="0" destOrd="0" presId="urn:microsoft.com/office/officeart/2005/8/layout/orgChart1"/>
    <dgm:cxn modelId="{BB9F64F4-FE9E-4644-ACEA-A0553D97CA68}" type="presOf" srcId="{247597B3-8D32-41B2-A57B-A073561C4CF1}" destId="{FB68815E-A6BC-4917-9A9C-138E206222C7}" srcOrd="1" destOrd="0" presId="urn:microsoft.com/office/officeart/2005/8/layout/orgChart1"/>
    <dgm:cxn modelId="{40BB3549-FBBE-4010-8962-4EE63AC93D3A}" type="presOf" srcId="{E678A45D-AB51-4A12-9211-7A61ACC3DD1D}" destId="{F95B6C30-723E-4132-97EB-E7D2ED905D9C}" srcOrd="1" destOrd="0" presId="urn:microsoft.com/office/officeart/2005/8/layout/orgChart1"/>
    <dgm:cxn modelId="{270FE36B-A0C5-45FD-9B8E-983F66EA5940}" type="presOf" srcId="{5DF85393-D30A-4C72-8736-F72D7E49469D}" destId="{C4F7BC5C-89B3-4AF8-9FC7-1FF1C24E91E1}" srcOrd="0" destOrd="0" presId="urn:microsoft.com/office/officeart/2005/8/layout/orgChart1"/>
    <dgm:cxn modelId="{8111FCDA-5D34-4649-9A13-0CFE1D65D82F}" type="presOf" srcId="{4B733ACB-0F93-4CAB-A8FC-654EE3B0C75D}" destId="{7266FCF1-3603-4E3C-9F05-C397DF174617}" srcOrd="0" destOrd="0" presId="urn:microsoft.com/office/officeart/2005/8/layout/orgChart1"/>
    <dgm:cxn modelId="{22FB7737-5179-46F1-AA07-8E2174FBAD44}" type="presOf" srcId="{6D84777A-8ED3-4C0B-B838-F291D4327224}" destId="{0895C645-C851-4C79-8B3C-84EC8AB48A13}" srcOrd="0" destOrd="0" presId="urn:microsoft.com/office/officeart/2005/8/layout/orgChart1"/>
    <dgm:cxn modelId="{3D0EFC8C-3BB0-4E2D-9331-EBA1223C9ED1}" type="presOf" srcId="{E13FEE48-C18F-4AE9-A2DA-B85380FB031B}" destId="{7E8BBCF7-D8FD-4F0C-8A04-7C2E539388C1}" srcOrd="0" destOrd="0" presId="urn:microsoft.com/office/officeart/2005/8/layout/orgChart1"/>
    <dgm:cxn modelId="{EE00F9B9-4B83-45D0-9ABA-016047814590}" type="presOf" srcId="{F7AF6B5D-6096-4821-99D4-09804A05D9B4}" destId="{82DB4475-D417-4C46-8F53-20E082EDAE5B}" srcOrd="0" destOrd="0" presId="urn:microsoft.com/office/officeart/2005/8/layout/orgChart1"/>
    <dgm:cxn modelId="{AAA5509A-4247-481B-950C-A845EA79EC15}" type="presOf" srcId="{5FB15DE6-A645-471A-87C3-4E3970837804}" destId="{D60342E2-72C8-4F5F-9DAA-A9C7976B33D0}" srcOrd="1" destOrd="0" presId="urn:microsoft.com/office/officeart/2005/8/layout/orgChart1"/>
    <dgm:cxn modelId="{B190FADF-88AB-4860-AEBE-E5D46B3CF38E}" type="presOf" srcId="{E13FEE48-C18F-4AE9-A2DA-B85380FB031B}" destId="{AE46AE71-42ED-467A-AFD5-D6E0689FC734}" srcOrd="1" destOrd="0" presId="urn:microsoft.com/office/officeart/2005/8/layout/orgChart1"/>
    <dgm:cxn modelId="{D47FBC89-BDE4-482D-BD44-C35EBAA078E1}" srcId="{770E3753-9E1E-42C1-8E94-2689BC2D991C}" destId="{C358FA75-7317-4E20-8912-15B23A3847EE}" srcOrd="7" destOrd="0" parTransId="{83964790-252B-4EA4-9C6C-7156695E03AA}" sibTransId="{E5CB7801-ADE0-4486-B1D7-0C96EC71DE44}"/>
    <dgm:cxn modelId="{033CFFA7-B2F2-495A-BB68-6AA405E0D4D7}" type="presOf" srcId="{DFFF6762-6EDB-44EE-A5C2-B012663AFB2C}" destId="{6C8BBA92-D1BC-45F7-B967-FCD8B645D1D0}" srcOrd="0" destOrd="0" presId="urn:microsoft.com/office/officeart/2005/8/layout/orgChart1"/>
    <dgm:cxn modelId="{7B8A2361-A601-4D94-9205-E90313E52600}" type="presOf" srcId="{83964790-252B-4EA4-9C6C-7156695E03AA}" destId="{4ECF6737-0D57-46C2-B24E-D2477703281D}" srcOrd="0" destOrd="0" presId="urn:microsoft.com/office/officeart/2005/8/layout/orgChart1"/>
    <dgm:cxn modelId="{30625E6D-D73D-4DFD-8360-892FE713F699}" type="presOf" srcId="{20D9182D-1172-49A8-87AB-1761CB4C83F6}" destId="{6D92CB85-D2D9-4CCD-83B1-D264FB26E183}" srcOrd="1" destOrd="0" presId="urn:microsoft.com/office/officeart/2005/8/layout/orgChart1"/>
    <dgm:cxn modelId="{496C3255-6CB4-4389-B4C0-1960DC6B43BE}" srcId="{2A34961D-AF4E-4590-8C2A-384F1A4E20C3}" destId="{770E3753-9E1E-42C1-8E94-2689BC2D991C}" srcOrd="0" destOrd="0" parTransId="{4A31F4D5-14E4-473A-915C-CB446DB3EC04}" sibTransId="{80B1D0A7-D05A-494F-8A71-C5C8D392BB71}"/>
    <dgm:cxn modelId="{8CC579C3-FE6A-4D25-BD1B-E3705B07BDE8}" type="presOf" srcId="{69DD85AB-538F-4544-9641-C8813677240D}" destId="{72F4C18C-393E-4760-AC0B-CCB2A158F193}" srcOrd="1" destOrd="0" presId="urn:microsoft.com/office/officeart/2005/8/layout/orgChart1"/>
    <dgm:cxn modelId="{7E176816-C82F-4A6F-97B5-3ACD80B563EA}" type="presOf" srcId="{20D9182D-1172-49A8-87AB-1761CB4C83F6}" destId="{FAD200E2-EDF2-42B3-839D-3C0B13920514}" srcOrd="0" destOrd="0" presId="urn:microsoft.com/office/officeart/2005/8/layout/orgChart1"/>
    <dgm:cxn modelId="{066A6497-83F1-4A9F-A28C-634B2C7C2A30}" type="presOf" srcId="{439430FC-7088-4CFB-BFB1-90E7990F4169}" destId="{BDE7FD67-B9E0-40A1-9F88-5131226F9C0B}" srcOrd="1" destOrd="0" presId="urn:microsoft.com/office/officeart/2005/8/layout/orgChart1"/>
    <dgm:cxn modelId="{C398452F-6101-4A3E-8A53-1DA946ECCF26}" type="presOf" srcId="{247597B3-8D32-41B2-A57B-A073561C4CF1}" destId="{53CF7B18-9E90-4A74-AE54-F8D6C40D35BA}" srcOrd="0" destOrd="0" presId="urn:microsoft.com/office/officeart/2005/8/layout/orgChart1"/>
    <dgm:cxn modelId="{748AEB1B-AD5E-4340-9CAF-EED5AAE41ECF}" srcId="{770E3753-9E1E-42C1-8E94-2689BC2D991C}" destId="{E678A45D-AB51-4A12-9211-7A61ACC3DD1D}" srcOrd="5" destOrd="0" parTransId="{3D5D690C-6324-4F4A-81F4-76FC8D96A428}" sibTransId="{6DB3D6A5-8A57-4A6F-9EB2-C969C9F3FBA5}"/>
    <dgm:cxn modelId="{AD327C1A-3C05-48CF-A606-67FCEBE6C5AF}" srcId="{770E3753-9E1E-42C1-8E94-2689BC2D991C}" destId="{E13FEE48-C18F-4AE9-A2DA-B85380FB031B}" srcOrd="0" destOrd="0" parTransId="{F7AF6B5D-6096-4821-99D4-09804A05D9B4}" sibTransId="{9FFB59E7-54F3-4E41-8624-3134636D520D}"/>
    <dgm:cxn modelId="{C3BDE5E4-4D89-46C2-A86E-299E8EF0E99C}" type="presOf" srcId="{C358FA75-7317-4E20-8912-15B23A3847EE}" destId="{FE764305-6E98-4942-B3E3-A05FA5BA6A75}" srcOrd="1" destOrd="0" presId="urn:microsoft.com/office/officeart/2005/8/layout/orgChart1"/>
    <dgm:cxn modelId="{A4944748-904D-4A65-9122-0C87DE2043C8}" srcId="{770E3753-9E1E-42C1-8E94-2689BC2D991C}" destId="{69DD85AB-538F-4544-9641-C8813677240D}" srcOrd="3" destOrd="0" parTransId="{DFFF6762-6EDB-44EE-A5C2-B012663AFB2C}" sibTransId="{8FBD82A7-59EB-4A66-8986-53E2F1F4D70E}"/>
    <dgm:cxn modelId="{2615F2E9-29E4-45E2-9938-D3685A5C67E6}" srcId="{770E3753-9E1E-42C1-8E94-2689BC2D991C}" destId="{439430FC-7088-4CFB-BFB1-90E7990F4169}" srcOrd="6" destOrd="0" parTransId="{4B733ACB-0F93-4CAB-A8FC-654EE3B0C75D}" sibTransId="{4859146A-D951-456A-A770-0F1F137DCECD}"/>
    <dgm:cxn modelId="{718957F7-3470-4626-97D6-6B28217FF303}" type="presOf" srcId="{27F99C82-9EE3-4DBB-82E4-893AF6F8262F}" destId="{C53250C8-FBD8-4FF8-9556-1932323B1184}" srcOrd="0" destOrd="0" presId="urn:microsoft.com/office/officeart/2005/8/layout/orgChart1"/>
    <dgm:cxn modelId="{5B6DA10B-BB0B-4183-A742-956EA9066FE0}" srcId="{770E3753-9E1E-42C1-8E94-2689BC2D991C}" destId="{20D9182D-1172-49A8-87AB-1761CB4C83F6}" srcOrd="2" destOrd="0" parTransId="{27F99C82-9EE3-4DBB-82E4-893AF6F8262F}" sibTransId="{5AE42BBD-D9CE-4FD2-B7B4-4987246AA90C}"/>
    <dgm:cxn modelId="{D5FC978A-A0D7-4150-9522-6DCCAED9C4F7}" type="presOf" srcId="{2A34961D-AF4E-4590-8C2A-384F1A4E20C3}" destId="{6B43A56B-CF2D-46EB-8FFD-1158ED490DB1}" srcOrd="0" destOrd="0" presId="urn:microsoft.com/office/officeart/2005/8/layout/orgChart1"/>
    <dgm:cxn modelId="{2B3F8780-0C56-49EE-9B19-4011CF874117}" type="presOf" srcId="{770E3753-9E1E-42C1-8E94-2689BC2D991C}" destId="{8FF06A53-313F-4283-9C72-EB5C2B0FD716}" srcOrd="0" destOrd="0" presId="urn:microsoft.com/office/officeart/2005/8/layout/orgChart1"/>
    <dgm:cxn modelId="{06811EF4-BA37-488B-92F7-42CB8E1D9A9E}" type="presOf" srcId="{C4602B22-D68A-4BDE-930B-85DB2514C2EF}" destId="{36EFF357-6217-49C2-88FB-BB7B88600AD7}" srcOrd="0" destOrd="0" presId="urn:microsoft.com/office/officeart/2005/8/layout/orgChart1"/>
    <dgm:cxn modelId="{BC00896D-190D-42F1-A596-8E1C3554555B}" srcId="{770E3753-9E1E-42C1-8E94-2689BC2D991C}" destId="{247597B3-8D32-41B2-A57B-A073561C4CF1}" srcOrd="4" destOrd="0" parTransId="{5DF85393-D30A-4C72-8736-F72D7E49469D}" sibTransId="{1CF2C6C7-4543-4772-85DA-672C0F36B01B}"/>
    <dgm:cxn modelId="{F1F8D840-EBB1-4C30-ACD1-532D23156538}" srcId="{770E3753-9E1E-42C1-8E94-2689BC2D991C}" destId="{5FB15DE6-A645-471A-87C3-4E3970837804}" srcOrd="8" destOrd="0" parTransId="{C4602B22-D68A-4BDE-930B-85DB2514C2EF}" sibTransId="{37280045-F819-42FB-A683-9A5B30185FE2}"/>
    <dgm:cxn modelId="{8AA30702-9E4C-4F25-BE7D-840E0A6CC640}" srcId="{770E3753-9E1E-42C1-8E94-2689BC2D991C}" destId="{6D84777A-8ED3-4C0B-B838-F291D4327224}" srcOrd="1" destOrd="0" parTransId="{6F703243-A9D7-44CA-91AB-8D95402C63C9}" sibTransId="{6BB6B819-B52E-4043-BBC2-D4DF1406E6D4}"/>
    <dgm:cxn modelId="{D49BAB2E-7F26-4664-962E-9C40426199F3}" type="presParOf" srcId="{6B43A56B-CF2D-46EB-8FFD-1158ED490DB1}" destId="{556075D9-0B62-4C5F-9207-1CBA4E859426}" srcOrd="0" destOrd="0" presId="urn:microsoft.com/office/officeart/2005/8/layout/orgChart1"/>
    <dgm:cxn modelId="{5C621B10-578D-4A2C-A8C1-EFBDB1975FF8}" type="presParOf" srcId="{556075D9-0B62-4C5F-9207-1CBA4E859426}" destId="{2ADD6382-3C8E-463F-AD58-49B2BD9944A4}" srcOrd="0" destOrd="0" presId="urn:microsoft.com/office/officeart/2005/8/layout/orgChart1"/>
    <dgm:cxn modelId="{A5E42849-A039-44E3-93AB-B60D347069D5}" type="presParOf" srcId="{2ADD6382-3C8E-463F-AD58-49B2BD9944A4}" destId="{8FF06A53-313F-4283-9C72-EB5C2B0FD716}" srcOrd="0" destOrd="0" presId="urn:microsoft.com/office/officeart/2005/8/layout/orgChart1"/>
    <dgm:cxn modelId="{D39F08AA-1A10-4E8D-BFED-D87D7714A183}" type="presParOf" srcId="{2ADD6382-3C8E-463F-AD58-49B2BD9944A4}" destId="{52A7319D-766D-4A86-943D-8F9EAE268B85}" srcOrd="1" destOrd="0" presId="urn:microsoft.com/office/officeart/2005/8/layout/orgChart1"/>
    <dgm:cxn modelId="{B7BD7C9E-64D7-48C3-9AFF-8170DF3BCCF3}" type="presParOf" srcId="{556075D9-0B62-4C5F-9207-1CBA4E859426}" destId="{1303422B-802B-44C1-9330-1AC730466F73}" srcOrd="1" destOrd="0" presId="urn:microsoft.com/office/officeart/2005/8/layout/orgChart1"/>
    <dgm:cxn modelId="{05C5A25A-BC6B-4BA9-9E0A-68432AC3E7C7}" type="presParOf" srcId="{1303422B-802B-44C1-9330-1AC730466F73}" destId="{82DB4475-D417-4C46-8F53-20E082EDAE5B}" srcOrd="0" destOrd="0" presId="urn:microsoft.com/office/officeart/2005/8/layout/orgChart1"/>
    <dgm:cxn modelId="{D911F55F-6DCC-4DF9-8E51-D8069F6B2BF7}" type="presParOf" srcId="{1303422B-802B-44C1-9330-1AC730466F73}" destId="{44A621AA-50D9-4969-B36E-7C2A718EDE1C}" srcOrd="1" destOrd="0" presId="urn:microsoft.com/office/officeart/2005/8/layout/orgChart1"/>
    <dgm:cxn modelId="{8DD2F743-1781-45CC-AB2F-E339109F9DA5}" type="presParOf" srcId="{44A621AA-50D9-4969-B36E-7C2A718EDE1C}" destId="{B4C377DB-7591-4369-90D6-A174F9F3CC68}" srcOrd="0" destOrd="0" presId="urn:microsoft.com/office/officeart/2005/8/layout/orgChart1"/>
    <dgm:cxn modelId="{25EEEAE5-8E35-448D-896B-A67504ED4683}" type="presParOf" srcId="{B4C377DB-7591-4369-90D6-A174F9F3CC68}" destId="{7E8BBCF7-D8FD-4F0C-8A04-7C2E539388C1}" srcOrd="0" destOrd="0" presId="urn:microsoft.com/office/officeart/2005/8/layout/orgChart1"/>
    <dgm:cxn modelId="{762805CA-70EB-43B0-843D-B90D091646C8}" type="presParOf" srcId="{B4C377DB-7591-4369-90D6-A174F9F3CC68}" destId="{AE46AE71-42ED-467A-AFD5-D6E0689FC734}" srcOrd="1" destOrd="0" presId="urn:microsoft.com/office/officeart/2005/8/layout/orgChart1"/>
    <dgm:cxn modelId="{65CFD7F4-8977-4BA1-A159-DF87EB60A65F}" type="presParOf" srcId="{44A621AA-50D9-4969-B36E-7C2A718EDE1C}" destId="{1F15E4A1-0010-499D-96C1-F90FA65E21D9}" srcOrd="1" destOrd="0" presId="urn:microsoft.com/office/officeart/2005/8/layout/orgChart1"/>
    <dgm:cxn modelId="{A0B3DFE9-B5A1-4299-B7EA-834D1DBE8B81}" type="presParOf" srcId="{44A621AA-50D9-4969-B36E-7C2A718EDE1C}" destId="{734C0955-8E26-4CA7-97A9-4B652F418448}" srcOrd="2" destOrd="0" presId="urn:microsoft.com/office/officeart/2005/8/layout/orgChart1"/>
    <dgm:cxn modelId="{92ADD2FD-619A-482A-A063-E9D41E759501}" type="presParOf" srcId="{1303422B-802B-44C1-9330-1AC730466F73}" destId="{4F4C29CA-5368-4420-A7A9-F4C6F87CDA4B}" srcOrd="2" destOrd="0" presId="urn:microsoft.com/office/officeart/2005/8/layout/orgChart1"/>
    <dgm:cxn modelId="{6580959E-5CD2-4250-9D50-E07A27AE5FD5}" type="presParOf" srcId="{1303422B-802B-44C1-9330-1AC730466F73}" destId="{6945E870-4E9C-43FD-9EA8-2ADD4D486B5A}" srcOrd="3" destOrd="0" presId="urn:microsoft.com/office/officeart/2005/8/layout/orgChart1"/>
    <dgm:cxn modelId="{98ADF196-3C7A-47BD-AFD9-1BF279CFCA83}" type="presParOf" srcId="{6945E870-4E9C-43FD-9EA8-2ADD4D486B5A}" destId="{73671643-8269-41E3-97EA-4D60C3340F9B}" srcOrd="0" destOrd="0" presId="urn:microsoft.com/office/officeart/2005/8/layout/orgChart1"/>
    <dgm:cxn modelId="{A61664CA-780B-4C0D-94CF-A019837323CF}" type="presParOf" srcId="{73671643-8269-41E3-97EA-4D60C3340F9B}" destId="{0895C645-C851-4C79-8B3C-84EC8AB48A13}" srcOrd="0" destOrd="0" presId="urn:microsoft.com/office/officeart/2005/8/layout/orgChart1"/>
    <dgm:cxn modelId="{A9922349-2687-4567-AF4E-11AA64EBEEFE}" type="presParOf" srcId="{73671643-8269-41E3-97EA-4D60C3340F9B}" destId="{AEE3188B-B6D2-4C07-A4F8-023BE39148DF}" srcOrd="1" destOrd="0" presId="urn:microsoft.com/office/officeart/2005/8/layout/orgChart1"/>
    <dgm:cxn modelId="{D7E5ED10-5745-4371-90B0-DE660BCEDF49}" type="presParOf" srcId="{6945E870-4E9C-43FD-9EA8-2ADD4D486B5A}" destId="{CF7CBA5B-31D4-40B8-82A6-AC06BD4248F6}" srcOrd="1" destOrd="0" presId="urn:microsoft.com/office/officeart/2005/8/layout/orgChart1"/>
    <dgm:cxn modelId="{0B76DA3E-7233-48AC-B82A-C9ECA0BB6786}" type="presParOf" srcId="{6945E870-4E9C-43FD-9EA8-2ADD4D486B5A}" destId="{7B6718BA-007B-4225-8B44-655A04C6479E}" srcOrd="2" destOrd="0" presId="urn:microsoft.com/office/officeart/2005/8/layout/orgChart1"/>
    <dgm:cxn modelId="{FA74790E-6BB8-4877-86CD-2C458FABC738}" type="presParOf" srcId="{1303422B-802B-44C1-9330-1AC730466F73}" destId="{C53250C8-FBD8-4FF8-9556-1932323B1184}" srcOrd="4" destOrd="0" presId="urn:microsoft.com/office/officeart/2005/8/layout/orgChart1"/>
    <dgm:cxn modelId="{B7F40CA4-FA40-49A7-9834-F4183B8178CA}" type="presParOf" srcId="{1303422B-802B-44C1-9330-1AC730466F73}" destId="{A034EB2E-A31F-4D4C-A965-18679F938B2B}" srcOrd="5" destOrd="0" presId="urn:microsoft.com/office/officeart/2005/8/layout/orgChart1"/>
    <dgm:cxn modelId="{7FA163F9-7028-4DEF-B4BD-5D8160E58794}" type="presParOf" srcId="{A034EB2E-A31F-4D4C-A965-18679F938B2B}" destId="{98EA1092-F17F-4983-BE68-262D9EFC9E57}" srcOrd="0" destOrd="0" presId="urn:microsoft.com/office/officeart/2005/8/layout/orgChart1"/>
    <dgm:cxn modelId="{35E67E85-C3A4-4205-863F-A74574BBA703}" type="presParOf" srcId="{98EA1092-F17F-4983-BE68-262D9EFC9E57}" destId="{FAD200E2-EDF2-42B3-839D-3C0B13920514}" srcOrd="0" destOrd="0" presId="urn:microsoft.com/office/officeart/2005/8/layout/orgChart1"/>
    <dgm:cxn modelId="{05B000A8-B84C-4F7D-9D5A-B8A85DEBC3CC}" type="presParOf" srcId="{98EA1092-F17F-4983-BE68-262D9EFC9E57}" destId="{6D92CB85-D2D9-4CCD-83B1-D264FB26E183}" srcOrd="1" destOrd="0" presId="urn:microsoft.com/office/officeart/2005/8/layout/orgChart1"/>
    <dgm:cxn modelId="{15DEE088-ACD6-45FC-84F4-9577D2633E75}" type="presParOf" srcId="{A034EB2E-A31F-4D4C-A965-18679F938B2B}" destId="{C7D8BAD7-D475-46A0-8EC8-5071F6CBF7DF}" srcOrd="1" destOrd="0" presId="urn:microsoft.com/office/officeart/2005/8/layout/orgChart1"/>
    <dgm:cxn modelId="{B32C2B31-B228-4AE7-8749-8E5FE87C2EB9}" type="presParOf" srcId="{A034EB2E-A31F-4D4C-A965-18679F938B2B}" destId="{FD86F456-CC79-4015-BF8A-E0C6F43EA45C}" srcOrd="2" destOrd="0" presId="urn:microsoft.com/office/officeart/2005/8/layout/orgChart1"/>
    <dgm:cxn modelId="{6A437B92-B141-4368-B1C0-43BFD4C95C03}" type="presParOf" srcId="{1303422B-802B-44C1-9330-1AC730466F73}" destId="{6C8BBA92-D1BC-45F7-B967-FCD8B645D1D0}" srcOrd="6" destOrd="0" presId="urn:microsoft.com/office/officeart/2005/8/layout/orgChart1"/>
    <dgm:cxn modelId="{59E8040B-648F-4A0D-B79A-8C0E58A5D9BD}" type="presParOf" srcId="{1303422B-802B-44C1-9330-1AC730466F73}" destId="{9364068B-CE82-4E67-91E8-5F5AE8157C50}" srcOrd="7" destOrd="0" presId="urn:microsoft.com/office/officeart/2005/8/layout/orgChart1"/>
    <dgm:cxn modelId="{E3AFDF16-6000-4145-BF7C-B8E83207C031}" type="presParOf" srcId="{9364068B-CE82-4E67-91E8-5F5AE8157C50}" destId="{3EDC4164-6D41-4326-985E-BF29C53E8CC7}" srcOrd="0" destOrd="0" presId="urn:microsoft.com/office/officeart/2005/8/layout/orgChart1"/>
    <dgm:cxn modelId="{FF52F55F-8313-45ED-ADF5-BCA5B5DD774C}" type="presParOf" srcId="{3EDC4164-6D41-4326-985E-BF29C53E8CC7}" destId="{19B580DF-492E-490F-8CBF-13E5C145BDDC}" srcOrd="0" destOrd="0" presId="urn:microsoft.com/office/officeart/2005/8/layout/orgChart1"/>
    <dgm:cxn modelId="{86D61CEB-C107-40FC-8463-C9FCAA0EECD9}" type="presParOf" srcId="{3EDC4164-6D41-4326-985E-BF29C53E8CC7}" destId="{72F4C18C-393E-4760-AC0B-CCB2A158F193}" srcOrd="1" destOrd="0" presId="urn:microsoft.com/office/officeart/2005/8/layout/orgChart1"/>
    <dgm:cxn modelId="{0C5EE493-57A6-47AC-8908-58827CB39F0F}" type="presParOf" srcId="{9364068B-CE82-4E67-91E8-5F5AE8157C50}" destId="{B3BA2B44-F1F9-439B-AD46-D7CAA9B74753}" srcOrd="1" destOrd="0" presId="urn:microsoft.com/office/officeart/2005/8/layout/orgChart1"/>
    <dgm:cxn modelId="{D5E93EFB-D8FF-4E25-ADE7-0FE2D23A9DB2}" type="presParOf" srcId="{9364068B-CE82-4E67-91E8-5F5AE8157C50}" destId="{EA7E2D95-0BC2-46C7-9C5C-15ECEC83AC3C}" srcOrd="2" destOrd="0" presId="urn:microsoft.com/office/officeart/2005/8/layout/orgChart1"/>
    <dgm:cxn modelId="{355C2502-DA4D-44DA-B048-0DB568096628}" type="presParOf" srcId="{1303422B-802B-44C1-9330-1AC730466F73}" destId="{C4F7BC5C-89B3-4AF8-9FC7-1FF1C24E91E1}" srcOrd="8" destOrd="0" presId="urn:microsoft.com/office/officeart/2005/8/layout/orgChart1"/>
    <dgm:cxn modelId="{30398D26-7A3A-406B-836F-DBAF182EE00E}" type="presParOf" srcId="{1303422B-802B-44C1-9330-1AC730466F73}" destId="{CD25CCBF-91EC-4319-80CA-717C0D29E4F4}" srcOrd="9" destOrd="0" presId="urn:microsoft.com/office/officeart/2005/8/layout/orgChart1"/>
    <dgm:cxn modelId="{D0DB51B6-8B60-40F2-86C7-7F11E115822E}" type="presParOf" srcId="{CD25CCBF-91EC-4319-80CA-717C0D29E4F4}" destId="{C619D206-7DEA-4D10-ABC7-F9F6E7C5CEB8}" srcOrd="0" destOrd="0" presId="urn:microsoft.com/office/officeart/2005/8/layout/orgChart1"/>
    <dgm:cxn modelId="{9259EDA0-7534-4E67-9C20-118232674F4A}" type="presParOf" srcId="{C619D206-7DEA-4D10-ABC7-F9F6E7C5CEB8}" destId="{53CF7B18-9E90-4A74-AE54-F8D6C40D35BA}" srcOrd="0" destOrd="0" presId="urn:microsoft.com/office/officeart/2005/8/layout/orgChart1"/>
    <dgm:cxn modelId="{7CF91766-DB31-4FA8-84CC-EE3D71275F51}" type="presParOf" srcId="{C619D206-7DEA-4D10-ABC7-F9F6E7C5CEB8}" destId="{FB68815E-A6BC-4917-9A9C-138E206222C7}" srcOrd="1" destOrd="0" presId="urn:microsoft.com/office/officeart/2005/8/layout/orgChart1"/>
    <dgm:cxn modelId="{8BDD56C5-E839-4143-91EA-7C4DD8EEEBF1}" type="presParOf" srcId="{CD25CCBF-91EC-4319-80CA-717C0D29E4F4}" destId="{B7DDAD82-5A00-4BD2-9EEB-FFAC3E10F16E}" srcOrd="1" destOrd="0" presId="urn:microsoft.com/office/officeart/2005/8/layout/orgChart1"/>
    <dgm:cxn modelId="{E584DA6E-ECC8-46AC-A0BB-446B48B181E3}" type="presParOf" srcId="{CD25CCBF-91EC-4319-80CA-717C0D29E4F4}" destId="{4F6B6928-2807-4FEE-9E5D-650FB503068F}" srcOrd="2" destOrd="0" presId="urn:microsoft.com/office/officeart/2005/8/layout/orgChart1"/>
    <dgm:cxn modelId="{ED332820-0DC5-4295-B867-A80002681B14}" type="presParOf" srcId="{1303422B-802B-44C1-9330-1AC730466F73}" destId="{8A04D7F0-BCEB-4104-B8E7-6E5B39C3F9F5}" srcOrd="10" destOrd="0" presId="urn:microsoft.com/office/officeart/2005/8/layout/orgChart1"/>
    <dgm:cxn modelId="{C6CC555A-1625-43E0-ADE8-3B23ED400896}" type="presParOf" srcId="{1303422B-802B-44C1-9330-1AC730466F73}" destId="{520E2D14-30C4-4B47-A5E8-42FDD28A758B}" srcOrd="11" destOrd="0" presId="urn:microsoft.com/office/officeart/2005/8/layout/orgChart1"/>
    <dgm:cxn modelId="{63FE499F-F60D-4FEC-BD6E-D463BC17E2A8}" type="presParOf" srcId="{520E2D14-30C4-4B47-A5E8-42FDD28A758B}" destId="{9EB084B2-A694-48F9-98CD-BF08BDF9810A}" srcOrd="0" destOrd="0" presId="urn:microsoft.com/office/officeart/2005/8/layout/orgChart1"/>
    <dgm:cxn modelId="{7E2933D2-92B0-455F-BB4D-05E319EFE9BB}" type="presParOf" srcId="{9EB084B2-A694-48F9-98CD-BF08BDF9810A}" destId="{DB357744-9CD7-46F8-9511-D17B51C50BD4}" srcOrd="0" destOrd="0" presId="urn:microsoft.com/office/officeart/2005/8/layout/orgChart1"/>
    <dgm:cxn modelId="{C7C23409-19FD-4F13-8E1F-22F3DC9C3231}" type="presParOf" srcId="{9EB084B2-A694-48F9-98CD-BF08BDF9810A}" destId="{F95B6C30-723E-4132-97EB-E7D2ED905D9C}" srcOrd="1" destOrd="0" presId="urn:microsoft.com/office/officeart/2005/8/layout/orgChart1"/>
    <dgm:cxn modelId="{FD342478-486D-44FD-9284-E9F445E4CB8D}" type="presParOf" srcId="{520E2D14-30C4-4B47-A5E8-42FDD28A758B}" destId="{29EDE2D6-358A-4C1D-94C0-21AC5AAEED23}" srcOrd="1" destOrd="0" presId="urn:microsoft.com/office/officeart/2005/8/layout/orgChart1"/>
    <dgm:cxn modelId="{6C48378D-1CAC-4922-B1E4-8E23F062C5AC}" type="presParOf" srcId="{520E2D14-30C4-4B47-A5E8-42FDD28A758B}" destId="{F5FC11E6-3D3E-4926-A689-54E787EDC803}" srcOrd="2" destOrd="0" presId="urn:microsoft.com/office/officeart/2005/8/layout/orgChart1"/>
    <dgm:cxn modelId="{CFE3C379-A5B9-4F5A-B250-2447035316A0}" type="presParOf" srcId="{1303422B-802B-44C1-9330-1AC730466F73}" destId="{7266FCF1-3603-4E3C-9F05-C397DF174617}" srcOrd="12" destOrd="0" presId="urn:microsoft.com/office/officeart/2005/8/layout/orgChart1"/>
    <dgm:cxn modelId="{4F210315-5039-4F6F-9AD9-98CF2A1BACD5}" type="presParOf" srcId="{1303422B-802B-44C1-9330-1AC730466F73}" destId="{F54F9F1C-C265-497A-A5B2-9A60F5D5A842}" srcOrd="13" destOrd="0" presId="urn:microsoft.com/office/officeart/2005/8/layout/orgChart1"/>
    <dgm:cxn modelId="{3946E3B8-1357-4B96-8516-03B1A6302F96}" type="presParOf" srcId="{F54F9F1C-C265-497A-A5B2-9A60F5D5A842}" destId="{336421EB-9CC6-40CA-BFE6-D66F338D0BB4}" srcOrd="0" destOrd="0" presId="urn:microsoft.com/office/officeart/2005/8/layout/orgChart1"/>
    <dgm:cxn modelId="{9068DB7F-EBDB-45E0-B237-E789843CB7D6}" type="presParOf" srcId="{336421EB-9CC6-40CA-BFE6-D66F338D0BB4}" destId="{A97EAFB3-B065-4C06-A94B-2FE8F8CE80AB}" srcOrd="0" destOrd="0" presId="urn:microsoft.com/office/officeart/2005/8/layout/orgChart1"/>
    <dgm:cxn modelId="{64711A3B-3256-4B94-BEBA-9C43A59FB387}" type="presParOf" srcId="{336421EB-9CC6-40CA-BFE6-D66F338D0BB4}" destId="{BDE7FD67-B9E0-40A1-9F88-5131226F9C0B}" srcOrd="1" destOrd="0" presId="urn:microsoft.com/office/officeart/2005/8/layout/orgChart1"/>
    <dgm:cxn modelId="{5B548BD9-251C-45E7-BD17-DD19713C6225}" type="presParOf" srcId="{F54F9F1C-C265-497A-A5B2-9A60F5D5A842}" destId="{06BC6ECC-6C76-4E8C-8711-5056721D77EF}" srcOrd="1" destOrd="0" presId="urn:microsoft.com/office/officeart/2005/8/layout/orgChart1"/>
    <dgm:cxn modelId="{F556D176-BC03-464B-B32D-73FAF86F6509}" type="presParOf" srcId="{F54F9F1C-C265-497A-A5B2-9A60F5D5A842}" destId="{AFAC42B4-8643-4F19-A419-6D89FCC90FE0}" srcOrd="2" destOrd="0" presId="urn:microsoft.com/office/officeart/2005/8/layout/orgChart1"/>
    <dgm:cxn modelId="{BCB46C12-03D3-4F24-9C45-4E638324CDDC}" type="presParOf" srcId="{1303422B-802B-44C1-9330-1AC730466F73}" destId="{4ECF6737-0D57-46C2-B24E-D2477703281D}" srcOrd="14" destOrd="0" presId="urn:microsoft.com/office/officeart/2005/8/layout/orgChart1"/>
    <dgm:cxn modelId="{198DC1C5-6F6C-48C1-9E46-92644B05D688}" type="presParOf" srcId="{1303422B-802B-44C1-9330-1AC730466F73}" destId="{B651511B-A0CD-44E1-917E-22A222442B01}" srcOrd="15" destOrd="0" presId="urn:microsoft.com/office/officeart/2005/8/layout/orgChart1"/>
    <dgm:cxn modelId="{58910E9F-DB57-4C78-A9F2-C92FEEC37043}" type="presParOf" srcId="{B651511B-A0CD-44E1-917E-22A222442B01}" destId="{8B683466-7AD0-44C4-9FCF-259540D0D942}" srcOrd="0" destOrd="0" presId="urn:microsoft.com/office/officeart/2005/8/layout/orgChart1"/>
    <dgm:cxn modelId="{37B45AAA-4D9F-4D91-8728-A35CDBECA764}" type="presParOf" srcId="{8B683466-7AD0-44C4-9FCF-259540D0D942}" destId="{23CBCB6E-338E-48FC-858C-DBEF8EBB7879}" srcOrd="0" destOrd="0" presId="urn:microsoft.com/office/officeart/2005/8/layout/orgChart1"/>
    <dgm:cxn modelId="{177B09AF-53E8-40A5-9457-6830692BA759}" type="presParOf" srcId="{8B683466-7AD0-44C4-9FCF-259540D0D942}" destId="{FE764305-6E98-4942-B3E3-A05FA5BA6A75}" srcOrd="1" destOrd="0" presId="urn:microsoft.com/office/officeart/2005/8/layout/orgChart1"/>
    <dgm:cxn modelId="{0CD14246-4DFF-42C4-9AA2-CFDF488066EA}" type="presParOf" srcId="{B651511B-A0CD-44E1-917E-22A222442B01}" destId="{C0D2347E-15AE-4423-9C5A-34BE17ADA1D3}" srcOrd="1" destOrd="0" presId="urn:microsoft.com/office/officeart/2005/8/layout/orgChart1"/>
    <dgm:cxn modelId="{796E2B78-DC12-4812-9225-BDD032875C38}" type="presParOf" srcId="{B651511B-A0CD-44E1-917E-22A222442B01}" destId="{F97E2CAD-806D-4747-B0B6-A50B959E328F}" srcOrd="2" destOrd="0" presId="urn:microsoft.com/office/officeart/2005/8/layout/orgChart1"/>
    <dgm:cxn modelId="{64AB7966-6BB7-4DD9-A246-7B8745B81282}" type="presParOf" srcId="{1303422B-802B-44C1-9330-1AC730466F73}" destId="{36EFF357-6217-49C2-88FB-BB7B88600AD7}" srcOrd="16" destOrd="0" presId="urn:microsoft.com/office/officeart/2005/8/layout/orgChart1"/>
    <dgm:cxn modelId="{73F2D4C4-5CAA-4EC4-B8CE-26557460597A}" type="presParOf" srcId="{1303422B-802B-44C1-9330-1AC730466F73}" destId="{F2016549-5659-464F-8957-A99E47089044}" srcOrd="17" destOrd="0" presId="urn:microsoft.com/office/officeart/2005/8/layout/orgChart1"/>
    <dgm:cxn modelId="{EB8F847D-D4AE-4F97-940E-C391EF343A90}" type="presParOf" srcId="{F2016549-5659-464F-8957-A99E47089044}" destId="{5BDA658B-4AC5-4E01-9BCA-84E0402ADEE7}" srcOrd="0" destOrd="0" presId="urn:microsoft.com/office/officeart/2005/8/layout/orgChart1"/>
    <dgm:cxn modelId="{DDF0D6B5-191E-4783-903C-936045F9A77B}" type="presParOf" srcId="{5BDA658B-4AC5-4E01-9BCA-84E0402ADEE7}" destId="{37017407-1A58-4488-8287-E6475A41964A}" srcOrd="0" destOrd="0" presId="urn:microsoft.com/office/officeart/2005/8/layout/orgChart1"/>
    <dgm:cxn modelId="{C2E68845-AB67-4A37-B73A-6412382675C8}" type="presParOf" srcId="{5BDA658B-4AC5-4E01-9BCA-84E0402ADEE7}" destId="{D60342E2-72C8-4F5F-9DAA-A9C7976B33D0}" srcOrd="1" destOrd="0" presId="urn:microsoft.com/office/officeart/2005/8/layout/orgChart1"/>
    <dgm:cxn modelId="{D49C1BE5-FD52-444E-96D6-07BD5E7086A8}" type="presParOf" srcId="{F2016549-5659-464F-8957-A99E47089044}" destId="{8EA08E9E-0EBF-4801-B8C0-661C114459DB}" srcOrd="1" destOrd="0" presId="urn:microsoft.com/office/officeart/2005/8/layout/orgChart1"/>
    <dgm:cxn modelId="{3D8C8286-615D-472D-B15F-DAAF4DAB0FF0}" type="presParOf" srcId="{F2016549-5659-464F-8957-A99E47089044}" destId="{381094D2-48DC-4FDA-A908-C1A38DA1D03B}" srcOrd="2" destOrd="0" presId="urn:microsoft.com/office/officeart/2005/8/layout/orgChart1"/>
    <dgm:cxn modelId="{22D7ACE5-CD06-4455-B0CB-8D48A3B6BD8B}" type="presParOf" srcId="{556075D9-0B62-4C5F-9207-1CBA4E859426}" destId="{AECAFF99-F395-4CD5-9387-25F23D528A6D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1DA42E-8F82-426C-8C57-57AFEAC4534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2A04FA4-9516-4086-901F-BCC249F7B75C}">
      <dgm:prSet phldrT="[Text]" custT="1"/>
      <dgm:spPr/>
      <dgm:t>
        <a:bodyPr/>
        <a:lstStyle/>
        <a:p>
          <a:r>
            <a:rPr lang="en-US" sz="1200" b="1" dirty="0" smtClean="0">
              <a:solidFill>
                <a:srgbClr val="FF0000"/>
              </a:solidFill>
            </a:rPr>
            <a:t>ADJECTIVES</a:t>
          </a:r>
          <a:endParaRPr lang="en-US" sz="1200" b="1" dirty="0">
            <a:solidFill>
              <a:srgbClr val="FF0000"/>
            </a:solidFill>
          </a:endParaRPr>
        </a:p>
      </dgm:t>
    </dgm:pt>
    <dgm:pt modelId="{393EB289-40F7-4D38-9CBA-59AAD222D576}" type="parTrans" cxnId="{0BB0FCCF-0978-442A-A587-C48F0A2CC134}">
      <dgm:prSet/>
      <dgm:spPr/>
      <dgm:t>
        <a:bodyPr/>
        <a:lstStyle/>
        <a:p>
          <a:endParaRPr lang="en-US"/>
        </a:p>
      </dgm:t>
    </dgm:pt>
    <dgm:pt modelId="{385EB25F-6AC5-4375-A6EF-47F1A188E96D}" type="sibTrans" cxnId="{0BB0FCCF-0978-442A-A587-C48F0A2CC134}">
      <dgm:prSet/>
      <dgm:spPr/>
      <dgm:t>
        <a:bodyPr/>
        <a:lstStyle/>
        <a:p>
          <a:endParaRPr lang="en-US"/>
        </a:p>
      </dgm:t>
    </dgm:pt>
    <dgm:pt modelId="{1A95D270-65DA-4A62-B12B-F6FA4B35075C}">
      <dgm:prSet phldrT="[Text]"/>
      <dgm:spPr/>
      <dgm:t>
        <a:bodyPr/>
        <a:lstStyle/>
        <a:p>
          <a:r>
            <a:rPr lang="en-US" dirty="0" smtClean="0"/>
            <a:t>ADJECTIVE OF QUALITIES</a:t>
          </a:r>
          <a:endParaRPr lang="en-US" dirty="0"/>
        </a:p>
      </dgm:t>
    </dgm:pt>
    <dgm:pt modelId="{838F206D-6D1D-4BF9-826E-DC5219844F20}" type="parTrans" cxnId="{CEB281D2-D140-49D0-B4F5-0C7805487E7B}">
      <dgm:prSet/>
      <dgm:spPr/>
      <dgm:t>
        <a:bodyPr/>
        <a:lstStyle/>
        <a:p>
          <a:endParaRPr lang="en-US"/>
        </a:p>
      </dgm:t>
    </dgm:pt>
    <dgm:pt modelId="{2BD2D1EE-98DA-4515-A910-C2D04E3D4B11}" type="sibTrans" cxnId="{CEB281D2-D140-49D0-B4F5-0C7805487E7B}">
      <dgm:prSet/>
      <dgm:spPr/>
      <dgm:t>
        <a:bodyPr/>
        <a:lstStyle/>
        <a:p>
          <a:endParaRPr lang="en-US"/>
        </a:p>
      </dgm:t>
    </dgm:pt>
    <dgm:pt modelId="{9132AD4D-3424-4C84-B58A-2E704305E3F8}">
      <dgm:prSet phldrT="[Text]"/>
      <dgm:spPr/>
      <dgm:t>
        <a:bodyPr/>
        <a:lstStyle/>
        <a:p>
          <a:r>
            <a:rPr lang="en-US" dirty="0" smtClean="0"/>
            <a:t>A OF QUANTITY</a:t>
          </a:r>
          <a:endParaRPr lang="en-US" dirty="0"/>
        </a:p>
      </dgm:t>
    </dgm:pt>
    <dgm:pt modelId="{D4B643EC-C5F0-4FFF-B6F8-4364828EE2B1}" type="parTrans" cxnId="{2B5303FE-0374-4289-866B-4CC95877DF72}">
      <dgm:prSet/>
      <dgm:spPr/>
      <dgm:t>
        <a:bodyPr/>
        <a:lstStyle/>
        <a:p>
          <a:endParaRPr lang="en-US"/>
        </a:p>
      </dgm:t>
    </dgm:pt>
    <dgm:pt modelId="{1452E271-4650-4B89-B611-CB8FB4BE5494}" type="sibTrans" cxnId="{2B5303FE-0374-4289-866B-4CC95877DF72}">
      <dgm:prSet/>
      <dgm:spPr/>
      <dgm:t>
        <a:bodyPr/>
        <a:lstStyle/>
        <a:p>
          <a:endParaRPr lang="en-US"/>
        </a:p>
      </dgm:t>
    </dgm:pt>
    <dgm:pt modelId="{853C617A-172B-42C6-B20B-F910F2D53C36}">
      <dgm:prSet phldrT="[Text]"/>
      <dgm:spPr/>
      <dgm:t>
        <a:bodyPr/>
        <a:lstStyle/>
        <a:p>
          <a:r>
            <a:rPr lang="en-US" dirty="0" smtClean="0"/>
            <a:t>PROPER AD</a:t>
          </a:r>
          <a:endParaRPr lang="en-US" dirty="0"/>
        </a:p>
      </dgm:t>
    </dgm:pt>
    <dgm:pt modelId="{7D2DBA72-9365-46D5-BB31-215481A93479}" type="parTrans" cxnId="{8054F808-B4C0-4B02-813E-ADF20387E918}">
      <dgm:prSet/>
      <dgm:spPr/>
      <dgm:t>
        <a:bodyPr/>
        <a:lstStyle/>
        <a:p>
          <a:endParaRPr lang="en-US"/>
        </a:p>
      </dgm:t>
    </dgm:pt>
    <dgm:pt modelId="{14B9B874-6CB9-47F5-BB13-2B6F2EB6C73C}" type="sibTrans" cxnId="{8054F808-B4C0-4B02-813E-ADF20387E918}">
      <dgm:prSet/>
      <dgm:spPr/>
      <dgm:t>
        <a:bodyPr/>
        <a:lstStyle/>
        <a:p>
          <a:endParaRPr lang="en-US"/>
        </a:p>
      </dgm:t>
    </dgm:pt>
    <dgm:pt modelId="{52728175-712C-4B4E-B2C8-49ACD93CB0D2}">
      <dgm:prSet phldrT="[Text]"/>
      <dgm:spPr/>
      <dgm:t>
        <a:bodyPr/>
        <a:lstStyle/>
        <a:p>
          <a:r>
            <a:rPr lang="en-US" dirty="0" smtClean="0"/>
            <a:t>DEMOUNTRATIVE</a:t>
          </a:r>
          <a:endParaRPr lang="en-US" dirty="0"/>
        </a:p>
      </dgm:t>
    </dgm:pt>
    <dgm:pt modelId="{04DF1F30-9FEF-4175-86F8-1FD854E7C6E2}" type="parTrans" cxnId="{6974AD65-B58E-49AA-980A-DEAD17DBA655}">
      <dgm:prSet/>
      <dgm:spPr/>
      <dgm:t>
        <a:bodyPr/>
        <a:lstStyle/>
        <a:p>
          <a:endParaRPr lang="en-US"/>
        </a:p>
      </dgm:t>
    </dgm:pt>
    <dgm:pt modelId="{18F27772-F8E2-4278-B33C-42847C7ADC0A}" type="sibTrans" cxnId="{6974AD65-B58E-49AA-980A-DEAD17DBA655}">
      <dgm:prSet/>
      <dgm:spPr/>
      <dgm:t>
        <a:bodyPr/>
        <a:lstStyle/>
        <a:p>
          <a:endParaRPr lang="en-US"/>
        </a:p>
      </dgm:t>
    </dgm:pt>
    <dgm:pt modelId="{3AAF9637-F01C-446E-97CE-400E51C5BF75}">
      <dgm:prSet phldrT="[Text]"/>
      <dgm:spPr/>
      <dgm:t>
        <a:bodyPr/>
        <a:lstStyle/>
        <a:p>
          <a:r>
            <a:rPr lang="en-US" dirty="0" smtClean="0"/>
            <a:t>DISTRIBUTIVE</a:t>
          </a:r>
          <a:endParaRPr lang="en-US" dirty="0"/>
        </a:p>
      </dgm:t>
    </dgm:pt>
    <dgm:pt modelId="{8D8E5DAC-3914-4515-A260-21A3C5D151D1}" type="parTrans" cxnId="{BB8B54EC-842C-4BE1-8693-6106215384C6}">
      <dgm:prSet/>
      <dgm:spPr/>
      <dgm:t>
        <a:bodyPr/>
        <a:lstStyle/>
        <a:p>
          <a:endParaRPr lang="en-US"/>
        </a:p>
      </dgm:t>
    </dgm:pt>
    <dgm:pt modelId="{A3E9BD9B-D113-4FBA-A654-A3F8FA87CC97}" type="sibTrans" cxnId="{BB8B54EC-842C-4BE1-8693-6106215384C6}">
      <dgm:prSet/>
      <dgm:spPr/>
      <dgm:t>
        <a:bodyPr/>
        <a:lstStyle/>
        <a:p>
          <a:endParaRPr lang="en-US"/>
        </a:p>
      </dgm:t>
    </dgm:pt>
    <dgm:pt modelId="{49C961FB-EA68-4947-B37D-A1DEDE68EDA8}">
      <dgm:prSet phldrT="[Text]"/>
      <dgm:spPr/>
      <dgm:t>
        <a:bodyPr/>
        <a:lstStyle/>
        <a:p>
          <a:r>
            <a:rPr lang="en-US" dirty="0" smtClean="0"/>
            <a:t>INTERROGATIVE</a:t>
          </a:r>
          <a:endParaRPr lang="en-US" dirty="0"/>
        </a:p>
      </dgm:t>
    </dgm:pt>
    <dgm:pt modelId="{7A11DCC0-A370-4452-BAD0-DC20FE74AB9A}" type="parTrans" cxnId="{9D9ACAA0-07CD-474D-BCEC-840B1062B8CD}">
      <dgm:prSet/>
      <dgm:spPr/>
      <dgm:t>
        <a:bodyPr/>
        <a:lstStyle/>
        <a:p>
          <a:endParaRPr lang="en-US"/>
        </a:p>
      </dgm:t>
    </dgm:pt>
    <dgm:pt modelId="{8FA43114-1032-41C2-A1F7-C07A07FD5B58}" type="sibTrans" cxnId="{9D9ACAA0-07CD-474D-BCEC-840B1062B8CD}">
      <dgm:prSet/>
      <dgm:spPr/>
      <dgm:t>
        <a:bodyPr/>
        <a:lstStyle/>
        <a:p>
          <a:endParaRPr lang="en-US"/>
        </a:p>
      </dgm:t>
    </dgm:pt>
    <dgm:pt modelId="{166742E4-BC92-443C-9FA8-FB935EBE0811}">
      <dgm:prSet phldrT="[Text]"/>
      <dgm:spPr/>
      <dgm:t>
        <a:bodyPr/>
        <a:lstStyle/>
        <a:p>
          <a:r>
            <a:rPr lang="en-US" dirty="0" smtClean="0"/>
            <a:t>POSSESSIVE</a:t>
          </a:r>
          <a:endParaRPr lang="en-US" dirty="0"/>
        </a:p>
      </dgm:t>
    </dgm:pt>
    <dgm:pt modelId="{2925B96E-0027-4DDF-ACA3-1C46FC2F8968}" type="parTrans" cxnId="{5E10F131-5CEE-419C-A009-F89BD1215FD5}">
      <dgm:prSet/>
      <dgm:spPr/>
      <dgm:t>
        <a:bodyPr/>
        <a:lstStyle/>
        <a:p>
          <a:endParaRPr lang="en-US"/>
        </a:p>
      </dgm:t>
    </dgm:pt>
    <dgm:pt modelId="{F55699F5-5096-4899-B958-21A6D9E5BC64}" type="sibTrans" cxnId="{5E10F131-5CEE-419C-A009-F89BD1215FD5}">
      <dgm:prSet/>
      <dgm:spPr/>
      <dgm:t>
        <a:bodyPr/>
        <a:lstStyle/>
        <a:p>
          <a:endParaRPr lang="en-US"/>
        </a:p>
      </dgm:t>
    </dgm:pt>
    <dgm:pt modelId="{3066E4CF-FCBF-45EB-B880-7C730547CFC2}" type="pres">
      <dgm:prSet presAssocID="{B21DA42E-8F82-426C-8C57-57AFEAC453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0DBECB-CB44-4B57-B002-7FB47F71F5FC}" type="pres">
      <dgm:prSet presAssocID="{62A04FA4-9516-4086-901F-BCC249F7B75C}" presName="hierRoot1" presStyleCnt="0">
        <dgm:presLayoutVars>
          <dgm:hierBranch val="init"/>
        </dgm:presLayoutVars>
      </dgm:prSet>
      <dgm:spPr/>
    </dgm:pt>
    <dgm:pt modelId="{90DBAC25-D5E3-4A8D-90E1-AB57AA784035}" type="pres">
      <dgm:prSet presAssocID="{62A04FA4-9516-4086-901F-BCC249F7B75C}" presName="rootComposite1" presStyleCnt="0"/>
      <dgm:spPr/>
    </dgm:pt>
    <dgm:pt modelId="{55242668-9A8D-4C06-A9C3-6A6166D9A674}" type="pres">
      <dgm:prSet presAssocID="{62A04FA4-9516-4086-901F-BCC249F7B75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19B1D0-C635-498D-B402-0B27BCFABF11}" type="pres">
      <dgm:prSet presAssocID="{62A04FA4-9516-4086-901F-BCC249F7B75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A6B9E69-4C6B-426D-95B6-204007490BF4}" type="pres">
      <dgm:prSet presAssocID="{62A04FA4-9516-4086-901F-BCC249F7B75C}" presName="hierChild2" presStyleCnt="0"/>
      <dgm:spPr/>
    </dgm:pt>
    <dgm:pt modelId="{D19DF447-6908-4D11-8001-3B9D7A409014}" type="pres">
      <dgm:prSet presAssocID="{838F206D-6D1D-4BF9-826E-DC5219844F20}" presName="Name37" presStyleLbl="parChTrans1D2" presStyleIdx="0" presStyleCnt="7"/>
      <dgm:spPr/>
      <dgm:t>
        <a:bodyPr/>
        <a:lstStyle/>
        <a:p>
          <a:endParaRPr lang="en-US"/>
        </a:p>
      </dgm:t>
    </dgm:pt>
    <dgm:pt modelId="{A9C6D0C6-8CC6-4A02-9553-C0EDDA6AC533}" type="pres">
      <dgm:prSet presAssocID="{1A95D270-65DA-4A62-B12B-F6FA4B35075C}" presName="hierRoot2" presStyleCnt="0">
        <dgm:presLayoutVars>
          <dgm:hierBranch val="init"/>
        </dgm:presLayoutVars>
      </dgm:prSet>
      <dgm:spPr/>
    </dgm:pt>
    <dgm:pt modelId="{5BE764BB-A4E6-4A09-A81B-C5C2DEE6B860}" type="pres">
      <dgm:prSet presAssocID="{1A95D270-65DA-4A62-B12B-F6FA4B35075C}" presName="rootComposite" presStyleCnt="0"/>
      <dgm:spPr/>
    </dgm:pt>
    <dgm:pt modelId="{8785044E-29D8-4034-92DF-80295C12C17A}" type="pres">
      <dgm:prSet presAssocID="{1A95D270-65DA-4A62-B12B-F6FA4B35075C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201DCC-6758-4F35-B09B-0ED697F87B46}" type="pres">
      <dgm:prSet presAssocID="{1A95D270-65DA-4A62-B12B-F6FA4B35075C}" presName="rootConnector" presStyleLbl="node2" presStyleIdx="0" presStyleCnt="7"/>
      <dgm:spPr/>
      <dgm:t>
        <a:bodyPr/>
        <a:lstStyle/>
        <a:p>
          <a:endParaRPr lang="en-US"/>
        </a:p>
      </dgm:t>
    </dgm:pt>
    <dgm:pt modelId="{A5029D03-F30F-46CA-AB1D-5422DB32964F}" type="pres">
      <dgm:prSet presAssocID="{1A95D270-65DA-4A62-B12B-F6FA4B35075C}" presName="hierChild4" presStyleCnt="0"/>
      <dgm:spPr/>
    </dgm:pt>
    <dgm:pt modelId="{F83E749F-A71C-4441-AB27-35CC067AB861}" type="pres">
      <dgm:prSet presAssocID="{1A95D270-65DA-4A62-B12B-F6FA4B35075C}" presName="hierChild5" presStyleCnt="0"/>
      <dgm:spPr/>
    </dgm:pt>
    <dgm:pt modelId="{57CACEC2-07D4-40B3-B703-02798CF27F73}" type="pres">
      <dgm:prSet presAssocID="{D4B643EC-C5F0-4FFF-B6F8-4364828EE2B1}" presName="Name37" presStyleLbl="parChTrans1D2" presStyleIdx="1" presStyleCnt="7"/>
      <dgm:spPr/>
      <dgm:t>
        <a:bodyPr/>
        <a:lstStyle/>
        <a:p>
          <a:endParaRPr lang="en-US"/>
        </a:p>
      </dgm:t>
    </dgm:pt>
    <dgm:pt modelId="{AA1700D7-8971-4689-959D-5147488A5C41}" type="pres">
      <dgm:prSet presAssocID="{9132AD4D-3424-4C84-B58A-2E704305E3F8}" presName="hierRoot2" presStyleCnt="0">
        <dgm:presLayoutVars>
          <dgm:hierBranch val="init"/>
        </dgm:presLayoutVars>
      </dgm:prSet>
      <dgm:spPr/>
    </dgm:pt>
    <dgm:pt modelId="{A824CB6B-2CA9-49F3-B991-8F505B5F11AB}" type="pres">
      <dgm:prSet presAssocID="{9132AD4D-3424-4C84-B58A-2E704305E3F8}" presName="rootComposite" presStyleCnt="0"/>
      <dgm:spPr/>
    </dgm:pt>
    <dgm:pt modelId="{ED11C4AE-68F5-474F-928E-A953BB1F11E7}" type="pres">
      <dgm:prSet presAssocID="{9132AD4D-3424-4C84-B58A-2E704305E3F8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DF6C5D-9D52-43F2-8156-FFF41A04359A}" type="pres">
      <dgm:prSet presAssocID="{9132AD4D-3424-4C84-B58A-2E704305E3F8}" presName="rootConnector" presStyleLbl="node2" presStyleIdx="1" presStyleCnt="7"/>
      <dgm:spPr/>
      <dgm:t>
        <a:bodyPr/>
        <a:lstStyle/>
        <a:p>
          <a:endParaRPr lang="en-US"/>
        </a:p>
      </dgm:t>
    </dgm:pt>
    <dgm:pt modelId="{652272D3-A208-4A07-BCD3-D1A502FD859D}" type="pres">
      <dgm:prSet presAssocID="{9132AD4D-3424-4C84-B58A-2E704305E3F8}" presName="hierChild4" presStyleCnt="0"/>
      <dgm:spPr/>
    </dgm:pt>
    <dgm:pt modelId="{C05B6E62-23F2-4B26-92CA-80FE34501070}" type="pres">
      <dgm:prSet presAssocID="{9132AD4D-3424-4C84-B58A-2E704305E3F8}" presName="hierChild5" presStyleCnt="0"/>
      <dgm:spPr/>
    </dgm:pt>
    <dgm:pt modelId="{A51768F2-C943-46CA-B772-5FEF594AFC7C}" type="pres">
      <dgm:prSet presAssocID="{7D2DBA72-9365-46D5-BB31-215481A93479}" presName="Name37" presStyleLbl="parChTrans1D2" presStyleIdx="2" presStyleCnt="7"/>
      <dgm:spPr/>
      <dgm:t>
        <a:bodyPr/>
        <a:lstStyle/>
        <a:p>
          <a:endParaRPr lang="en-US"/>
        </a:p>
      </dgm:t>
    </dgm:pt>
    <dgm:pt modelId="{CD5588F8-34F9-4DED-A6AF-8597936A95E1}" type="pres">
      <dgm:prSet presAssocID="{853C617A-172B-42C6-B20B-F910F2D53C36}" presName="hierRoot2" presStyleCnt="0">
        <dgm:presLayoutVars>
          <dgm:hierBranch val="init"/>
        </dgm:presLayoutVars>
      </dgm:prSet>
      <dgm:spPr/>
    </dgm:pt>
    <dgm:pt modelId="{67E6D58D-701F-4F31-BF37-0C6CE4C72A0F}" type="pres">
      <dgm:prSet presAssocID="{853C617A-172B-42C6-B20B-F910F2D53C36}" presName="rootComposite" presStyleCnt="0"/>
      <dgm:spPr/>
    </dgm:pt>
    <dgm:pt modelId="{7857E9ED-0B7B-4E98-B80B-7D31CF187A4F}" type="pres">
      <dgm:prSet presAssocID="{853C617A-172B-42C6-B20B-F910F2D53C36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0A31A0-4ACD-48B7-B622-24F169106E2E}" type="pres">
      <dgm:prSet presAssocID="{853C617A-172B-42C6-B20B-F910F2D53C36}" presName="rootConnector" presStyleLbl="node2" presStyleIdx="2" presStyleCnt="7"/>
      <dgm:spPr/>
      <dgm:t>
        <a:bodyPr/>
        <a:lstStyle/>
        <a:p>
          <a:endParaRPr lang="en-US"/>
        </a:p>
      </dgm:t>
    </dgm:pt>
    <dgm:pt modelId="{852D4D4B-C68E-4B96-B35B-68CFBB8D96FC}" type="pres">
      <dgm:prSet presAssocID="{853C617A-172B-42C6-B20B-F910F2D53C36}" presName="hierChild4" presStyleCnt="0"/>
      <dgm:spPr/>
    </dgm:pt>
    <dgm:pt modelId="{1BB6F331-0DA5-4AB8-921A-269560DC569D}" type="pres">
      <dgm:prSet presAssocID="{853C617A-172B-42C6-B20B-F910F2D53C36}" presName="hierChild5" presStyleCnt="0"/>
      <dgm:spPr/>
    </dgm:pt>
    <dgm:pt modelId="{B0D0FC59-98BB-42AE-977B-B4165BDC767D}" type="pres">
      <dgm:prSet presAssocID="{04DF1F30-9FEF-4175-86F8-1FD854E7C6E2}" presName="Name37" presStyleLbl="parChTrans1D2" presStyleIdx="3" presStyleCnt="7"/>
      <dgm:spPr/>
      <dgm:t>
        <a:bodyPr/>
        <a:lstStyle/>
        <a:p>
          <a:endParaRPr lang="en-US"/>
        </a:p>
      </dgm:t>
    </dgm:pt>
    <dgm:pt modelId="{959022CF-6396-4145-B2E8-0B407BD74C22}" type="pres">
      <dgm:prSet presAssocID="{52728175-712C-4B4E-B2C8-49ACD93CB0D2}" presName="hierRoot2" presStyleCnt="0">
        <dgm:presLayoutVars>
          <dgm:hierBranch val="init"/>
        </dgm:presLayoutVars>
      </dgm:prSet>
      <dgm:spPr/>
    </dgm:pt>
    <dgm:pt modelId="{A47EDDA3-AD81-4D1C-8176-9159D19AA91D}" type="pres">
      <dgm:prSet presAssocID="{52728175-712C-4B4E-B2C8-49ACD93CB0D2}" presName="rootComposite" presStyleCnt="0"/>
      <dgm:spPr/>
    </dgm:pt>
    <dgm:pt modelId="{0BA9F557-361A-4124-8809-94F63BA561B1}" type="pres">
      <dgm:prSet presAssocID="{52728175-712C-4B4E-B2C8-49ACD93CB0D2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4DB2DD-3D4B-48C1-B61E-8175295116B8}" type="pres">
      <dgm:prSet presAssocID="{52728175-712C-4B4E-B2C8-49ACD93CB0D2}" presName="rootConnector" presStyleLbl="node2" presStyleIdx="3" presStyleCnt="7"/>
      <dgm:spPr/>
      <dgm:t>
        <a:bodyPr/>
        <a:lstStyle/>
        <a:p>
          <a:endParaRPr lang="en-US"/>
        </a:p>
      </dgm:t>
    </dgm:pt>
    <dgm:pt modelId="{C997A819-3B64-4678-9365-95820E04C0B1}" type="pres">
      <dgm:prSet presAssocID="{52728175-712C-4B4E-B2C8-49ACD93CB0D2}" presName="hierChild4" presStyleCnt="0"/>
      <dgm:spPr/>
    </dgm:pt>
    <dgm:pt modelId="{AC460838-BB97-4B67-AA58-D5CFBB6CFE20}" type="pres">
      <dgm:prSet presAssocID="{52728175-712C-4B4E-B2C8-49ACD93CB0D2}" presName="hierChild5" presStyleCnt="0"/>
      <dgm:spPr/>
    </dgm:pt>
    <dgm:pt modelId="{12374C12-29EB-4760-947D-503D4242F829}" type="pres">
      <dgm:prSet presAssocID="{8D8E5DAC-3914-4515-A260-21A3C5D151D1}" presName="Name37" presStyleLbl="parChTrans1D2" presStyleIdx="4" presStyleCnt="7"/>
      <dgm:spPr/>
      <dgm:t>
        <a:bodyPr/>
        <a:lstStyle/>
        <a:p>
          <a:endParaRPr lang="en-US"/>
        </a:p>
      </dgm:t>
    </dgm:pt>
    <dgm:pt modelId="{9BAB6BD3-F0D7-47F8-8B01-9099981DFA57}" type="pres">
      <dgm:prSet presAssocID="{3AAF9637-F01C-446E-97CE-400E51C5BF75}" presName="hierRoot2" presStyleCnt="0">
        <dgm:presLayoutVars>
          <dgm:hierBranch val="init"/>
        </dgm:presLayoutVars>
      </dgm:prSet>
      <dgm:spPr/>
    </dgm:pt>
    <dgm:pt modelId="{3A2F87D1-B70F-4BD0-9875-73012FBA80D7}" type="pres">
      <dgm:prSet presAssocID="{3AAF9637-F01C-446E-97CE-400E51C5BF75}" presName="rootComposite" presStyleCnt="0"/>
      <dgm:spPr/>
    </dgm:pt>
    <dgm:pt modelId="{C6E7536F-A19F-496C-B93B-A664F5E8CEB5}" type="pres">
      <dgm:prSet presAssocID="{3AAF9637-F01C-446E-97CE-400E51C5BF75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955396-C13B-4AEE-9A7D-880E0EE8C624}" type="pres">
      <dgm:prSet presAssocID="{3AAF9637-F01C-446E-97CE-400E51C5BF75}" presName="rootConnector" presStyleLbl="node2" presStyleIdx="4" presStyleCnt="7"/>
      <dgm:spPr/>
      <dgm:t>
        <a:bodyPr/>
        <a:lstStyle/>
        <a:p>
          <a:endParaRPr lang="en-US"/>
        </a:p>
      </dgm:t>
    </dgm:pt>
    <dgm:pt modelId="{D71A0C69-1135-404C-ACDD-5835AF03E5A8}" type="pres">
      <dgm:prSet presAssocID="{3AAF9637-F01C-446E-97CE-400E51C5BF75}" presName="hierChild4" presStyleCnt="0"/>
      <dgm:spPr/>
    </dgm:pt>
    <dgm:pt modelId="{EBFD5DC5-F146-4638-876F-D098D844ED49}" type="pres">
      <dgm:prSet presAssocID="{3AAF9637-F01C-446E-97CE-400E51C5BF75}" presName="hierChild5" presStyleCnt="0"/>
      <dgm:spPr/>
    </dgm:pt>
    <dgm:pt modelId="{5C8B00A4-3178-42CF-9285-4039F670A9ED}" type="pres">
      <dgm:prSet presAssocID="{7A11DCC0-A370-4452-BAD0-DC20FE74AB9A}" presName="Name37" presStyleLbl="parChTrans1D2" presStyleIdx="5" presStyleCnt="7"/>
      <dgm:spPr/>
      <dgm:t>
        <a:bodyPr/>
        <a:lstStyle/>
        <a:p>
          <a:endParaRPr lang="en-US"/>
        </a:p>
      </dgm:t>
    </dgm:pt>
    <dgm:pt modelId="{616CA655-F233-4731-8B35-6E2E291757EA}" type="pres">
      <dgm:prSet presAssocID="{49C961FB-EA68-4947-B37D-A1DEDE68EDA8}" presName="hierRoot2" presStyleCnt="0">
        <dgm:presLayoutVars>
          <dgm:hierBranch val="init"/>
        </dgm:presLayoutVars>
      </dgm:prSet>
      <dgm:spPr/>
    </dgm:pt>
    <dgm:pt modelId="{ADD66AC3-64E3-478E-8824-919EE31328CB}" type="pres">
      <dgm:prSet presAssocID="{49C961FB-EA68-4947-B37D-A1DEDE68EDA8}" presName="rootComposite" presStyleCnt="0"/>
      <dgm:spPr/>
    </dgm:pt>
    <dgm:pt modelId="{E54315B8-1501-4BCB-A126-6D16A2E0399C}" type="pres">
      <dgm:prSet presAssocID="{49C961FB-EA68-4947-B37D-A1DEDE68EDA8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06BCE6-18B3-4E45-BC69-DDF9B4A20096}" type="pres">
      <dgm:prSet presAssocID="{49C961FB-EA68-4947-B37D-A1DEDE68EDA8}" presName="rootConnector" presStyleLbl="node2" presStyleIdx="5" presStyleCnt="7"/>
      <dgm:spPr/>
      <dgm:t>
        <a:bodyPr/>
        <a:lstStyle/>
        <a:p>
          <a:endParaRPr lang="en-US"/>
        </a:p>
      </dgm:t>
    </dgm:pt>
    <dgm:pt modelId="{9ECDFD47-2821-4B87-8417-6B15ADE971A3}" type="pres">
      <dgm:prSet presAssocID="{49C961FB-EA68-4947-B37D-A1DEDE68EDA8}" presName="hierChild4" presStyleCnt="0"/>
      <dgm:spPr/>
    </dgm:pt>
    <dgm:pt modelId="{AF8ED839-7DD7-4C48-BA29-E156C5E1F86B}" type="pres">
      <dgm:prSet presAssocID="{49C961FB-EA68-4947-B37D-A1DEDE68EDA8}" presName="hierChild5" presStyleCnt="0"/>
      <dgm:spPr/>
    </dgm:pt>
    <dgm:pt modelId="{813E5540-E84A-406D-9084-C1571797612F}" type="pres">
      <dgm:prSet presAssocID="{2925B96E-0027-4DDF-ACA3-1C46FC2F8968}" presName="Name37" presStyleLbl="parChTrans1D2" presStyleIdx="6" presStyleCnt="7"/>
      <dgm:spPr/>
      <dgm:t>
        <a:bodyPr/>
        <a:lstStyle/>
        <a:p>
          <a:endParaRPr lang="en-US"/>
        </a:p>
      </dgm:t>
    </dgm:pt>
    <dgm:pt modelId="{29D55B9D-01CD-407B-855A-4CD0265BC1BF}" type="pres">
      <dgm:prSet presAssocID="{166742E4-BC92-443C-9FA8-FB935EBE0811}" presName="hierRoot2" presStyleCnt="0">
        <dgm:presLayoutVars>
          <dgm:hierBranch val="init"/>
        </dgm:presLayoutVars>
      </dgm:prSet>
      <dgm:spPr/>
    </dgm:pt>
    <dgm:pt modelId="{0CDC2859-33EB-417D-8382-A88C44DFA3E4}" type="pres">
      <dgm:prSet presAssocID="{166742E4-BC92-443C-9FA8-FB935EBE0811}" presName="rootComposite" presStyleCnt="0"/>
      <dgm:spPr/>
    </dgm:pt>
    <dgm:pt modelId="{8FB0D886-B30B-44A4-BD7E-D300FF4BDD17}" type="pres">
      <dgm:prSet presAssocID="{166742E4-BC92-443C-9FA8-FB935EBE0811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0A7AC4-796B-41A9-AA0C-87A875D18AB0}" type="pres">
      <dgm:prSet presAssocID="{166742E4-BC92-443C-9FA8-FB935EBE0811}" presName="rootConnector" presStyleLbl="node2" presStyleIdx="6" presStyleCnt="7"/>
      <dgm:spPr/>
      <dgm:t>
        <a:bodyPr/>
        <a:lstStyle/>
        <a:p>
          <a:endParaRPr lang="en-US"/>
        </a:p>
      </dgm:t>
    </dgm:pt>
    <dgm:pt modelId="{F8BCF670-6139-4E29-ABEF-46D60A9302BE}" type="pres">
      <dgm:prSet presAssocID="{166742E4-BC92-443C-9FA8-FB935EBE0811}" presName="hierChild4" presStyleCnt="0"/>
      <dgm:spPr/>
    </dgm:pt>
    <dgm:pt modelId="{DD9BDA26-6307-4C6E-9393-F2679BB08926}" type="pres">
      <dgm:prSet presAssocID="{166742E4-BC92-443C-9FA8-FB935EBE0811}" presName="hierChild5" presStyleCnt="0"/>
      <dgm:spPr/>
    </dgm:pt>
    <dgm:pt modelId="{25E5D837-B6B8-47C8-B4DC-5AECD75CAFEC}" type="pres">
      <dgm:prSet presAssocID="{62A04FA4-9516-4086-901F-BCC249F7B75C}" presName="hierChild3" presStyleCnt="0"/>
      <dgm:spPr/>
    </dgm:pt>
  </dgm:ptLst>
  <dgm:cxnLst>
    <dgm:cxn modelId="{38B8771F-45BB-4A80-9338-D20ADC6BB337}" type="presOf" srcId="{D4B643EC-C5F0-4FFF-B6F8-4364828EE2B1}" destId="{57CACEC2-07D4-40B3-B703-02798CF27F73}" srcOrd="0" destOrd="0" presId="urn:microsoft.com/office/officeart/2005/8/layout/orgChart1"/>
    <dgm:cxn modelId="{869D02A1-37D5-4C86-9258-62DD9850EEA7}" type="presOf" srcId="{853C617A-172B-42C6-B20B-F910F2D53C36}" destId="{7857E9ED-0B7B-4E98-B80B-7D31CF187A4F}" srcOrd="0" destOrd="0" presId="urn:microsoft.com/office/officeart/2005/8/layout/orgChart1"/>
    <dgm:cxn modelId="{0F671B78-CC55-4567-9A39-1F3151E01A28}" type="presOf" srcId="{7A11DCC0-A370-4452-BAD0-DC20FE74AB9A}" destId="{5C8B00A4-3178-42CF-9285-4039F670A9ED}" srcOrd="0" destOrd="0" presId="urn:microsoft.com/office/officeart/2005/8/layout/orgChart1"/>
    <dgm:cxn modelId="{6CF46185-216E-47C1-8EBB-17199440639B}" type="presOf" srcId="{49C961FB-EA68-4947-B37D-A1DEDE68EDA8}" destId="{E54315B8-1501-4BCB-A126-6D16A2E0399C}" srcOrd="0" destOrd="0" presId="urn:microsoft.com/office/officeart/2005/8/layout/orgChart1"/>
    <dgm:cxn modelId="{14E962B4-3DAB-4377-AD52-1C393B5625D2}" type="presOf" srcId="{166742E4-BC92-443C-9FA8-FB935EBE0811}" destId="{AB0A7AC4-796B-41A9-AA0C-87A875D18AB0}" srcOrd="1" destOrd="0" presId="urn:microsoft.com/office/officeart/2005/8/layout/orgChart1"/>
    <dgm:cxn modelId="{8054F808-B4C0-4B02-813E-ADF20387E918}" srcId="{62A04FA4-9516-4086-901F-BCC249F7B75C}" destId="{853C617A-172B-42C6-B20B-F910F2D53C36}" srcOrd="2" destOrd="0" parTransId="{7D2DBA72-9365-46D5-BB31-215481A93479}" sibTransId="{14B9B874-6CB9-47F5-BB13-2B6F2EB6C73C}"/>
    <dgm:cxn modelId="{7A3BF6E2-CE91-4600-B0E6-E8F94D8B8E68}" type="presOf" srcId="{2925B96E-0027-4DDF-ACA3-1C46FC2F8968}" destId="{813E5540-E84A-406D-9084-C1571797612F}" srcOrd="0" destOrd="0" presId="urn:microsoft.com/office/officeart/2005/8/layout/orgChart1"/>
    <dgm:cxn modelId="{63BF250F-93A4-4A8A-A9C6-4D6FB745043C}" type="presOf" srcId="{49C961FB-EA68-4947-B37D-A1DEDE68EDA8}" destId="{4206BCE6-18B3-4E45-BC69-DDF9B4A20096}" srcOrd="1" destOrd="0" presId="urn:microsoft.com/office/officeart/2005/8/layout/orgChart1"/>
    <dgm:cxn modelId="{7667551B-71EA-48A6-81A8-8309DE3FE782}" type="presOf" srcId="{9132AD4D-3424-4C84-B58A-2E704305E3F8}" destId="{59DF6C5D-9D52-43F2-8156-FFF41A04359A}" srcOrd="1" destOrd="0" presId="urn:microsoft.com/office/officeart/2005/8/layout/orgChart1"/>
    <dgm:cxn modelId="{8AEB92A7-A54D-45DA-B0D9-34E9931252E2}" type="presOf" srcId="{B21DA42E-8F82-426C-8C57-57AFEAC4534E}" destId="{3066E4CF-FCBF-45EB-B880-7C730547CFC2}" srcOrd="0" destOrd="0" presId="urn:microsoft.com/office/officeart/2005/8/layout/orgChart1"/>
    <dgm:cxn modelId="{9663EE28-A763-40F3-A14C-1C5FE4CE0B3F}" type="presOf" srcId="{1A95D270-65DA-4A62-B12B-F6FA4B35075C}" destId="{8785044E-29D8-4034-92DF-80295C12C17A}" srcOrd="0" destOrd="0" presId="urn:microsoft.com/office/officeart/2005/8/layout/orgChart1"/>
    <dgm:cxn modelId="{CEB281D2-D140-49D0-B4F5-0C7805487E7B}" srcId="{62A04FA4-9516-4086-901F-BCC249F7B75C}" destId="{1A95D270-65DA-4A62-B12B-F6FA4B35075C}" srcOrd="0" destOrd="0" parTransId="{838F206D-6D1D-4BF9-826E-DC5219844F20}" sibTransId="{2BD2D1EE-98DA-4515-A910-C2D04E3D4B11}"/>
    <dgm:cxn modelId="{2B5B9B07-766A-47BB-8E0C-37C01F12C14B}" type="presOf" srcId="{3AAF9637-F01C-446E-97CE-400E51C5BF75}" destId="{C6E7536F-A19F-496C-B93B-A664F5E8CEB5}" srcOrd="0" destOrd="0" presId="urn:microsoft.com/office/officeart/2005/8/layout/orgChart1"/>
    <dgm:cxn modelId="{A306BAA7-DDCF-4A35-B1D0-9DFD4999BA1B}" type="presOf" srcId="{52728175-712C-4B4E-B2C8-49ACD93CB0D2}" destId="{344DB2DD-3D4B-48C1-B61E-8175295116B8}" srcOrd="1" destOrd="0" presId="urn:microsoft.com/office/officeart/2005/8/layout/orgChart1"/>
    <dgm:cxn modelId="{B8A7442C-1490-478E-AAAE-E6343FA157B4}" type="presOf" srcId="{3AAF9637-F01C-446E-97CE-400E51C5BF75}" destId="{7B955396-C13B-4AEE-9A7D-880E0EE8C624}" srcOrd="1" destOrd="0" presId="urn:microsoft.com/office/officeart/2005/8/layout/orgChart1"/>
    <dgm:cxn modelId="{C3CDFF56-C1C3-44AB-B662-F6543993BF00}" type="presOf" srcId="{9132AD4D-3424-4C84-B58A-2E704305E3F8}" destId="{ED11C4AE-68F5-474F-928E-A953BB1F11E7}" srcOrd="0" destOrd="0" presId="urn:microsoft.com/office/officeart/2005/8/layout/orgChart1"/>
    <dgm:cxn modelId="{36B4F0AA-F9AF-41C0-B1A6-0F689A73691F}" type="presOf" srcId="{166742E4-BC92-443C-9FA8-FB935EBE0811}" destId="{8FB0D886-B30B-44A4-BD7E-D300FF4BDD17}" srcOrd="0" destOrd="0" presId="urn:microsoft.com/office/officeart/2005/8/layout/orgChart1"/>
    <dgm:cxn modelId="{9D9ACAA0-07CD-474D-BCEC-840B1062B8CD}" srcId="{62A04FA4-9516-4086-901F-BCC249F7B75C}" destId="{49C961FB-EA68-4947-B37D-A1DEDE68EDA8}" srcOrd="5" destOrd="0" parTransId="{7A11DCC0-A370-4452-BAD0-DC20FE74AB9A}" sibTransId="{8FA43114-1032-41C2-A1F7-C07A07FD5B58}"/>
    <dgm:cxn modelId="{E6557F15-DDC9-424C-8E18-FB774D9C432D}" type="presOf" srcId="{62A04FA4-9516-4086-901F-BCC249F7B75C}" destId="{AB19B1D0-C635-498D-B402-0B27BCFABF11}" srcOrd="1" destOrd="0" presId="urn:microsoft.com/office/officeart/2005/8/layout/orgChart1"/>
    <dgm:cxn modelId="{2B5303FE-0374-4289-866B-4CC95877DF72}" srcId="{62A04FA4-9516-4086-901F-BCC249F7B75C}" destId="{9132AD4D-3424-4C84-B58A-2E704305E3F8}" srcOrd="1" destOrd="0" parTransId="{D4B643EC-C5F0-4FFF-B6F8-4364828EE2B1}" sibTransId="{1452E271-4650-4B89-B611-CB8FB4BE5494}"/>
    <dgm:cxn modelId="{BB8B54EC-842C-4BE1-8693-6106215384C6}" srcId="{62A04FA4-9516-4086-901F-BCC249F7B75C}" destId="{3AAF9637-F01C-446E-97CE-400E51C5BF75}" srcOrd="4" destOrd="0" parTransId="{8D8E5DAC-3914-4515-A260-21A3C5D151D1}" sibTransId="{A3E9BD9B-D113-4FBA-A654-A3F8FA87CC97}"/>
    <dgm:cxn modelId="{0BB0FCCF-0978-442A-A587-C48F0A2CC134}" srcId="{B21DA42E-8F82-426C-8C57-57AFEAC4534E}" destId="{62A04FA4-9516-4086-901F-BCC249F7B75C}" srcOrd="0" destOrd="0" parTransId="{393EB289-40F7-4D38-9CBA-59AAD222D576}" sibTransId="{385EB25F-6AC5-4375-A6EF-47F1A188E96D}"/>
    <dgm:cxn modelId="{00CCC1B2-EFB9-4242-82A0-460313F384B0}" type="presOf" srcId="{838F206D-6D1D-4BF9-826E-DC5219844F20}" destId="{D19DF447-6908-4D11-8001-3B9D7A409014}" srcOrd="0" destOrd="0" presId="urn:microsoft.com/office/officeart/2005/8/layout/orgChart1"/>
    <dgm:cxn modelId="{87614608-FCCF-41DD-ACDB-77CD40458434}" type="presOf" srcId="{853C617A-172B-42C6-B20B-F910F2D53C36}" destId="{4F0A31A0-4ACD-48B7-B622-24F169106E2E}" srcOrd="1" destOrd="0" presId="urn:microsoft.com/office/officeart/2005/8/layout/orgChart1"/>
    <dgm:cxn modelId="{CBB98D0C-F064-4195-BE1D-9898982A297A}" type="presOf" srcId="{52728175-712C-4B4E-B2C8-49ACD93CB0D2}" destId="{0BA9F557-361A-4124-8809-94F63BA561B1}" srcOrd="0" destOrd="0" presId="urn:microsoft.com/office/officeart/2005/8/layout/orgChart1"/>
    <dgm:cxn modelId="{A587D117-4FD0-4FCD-A44D-DF70B2D6AE42}" type="presOf" srcId="{62A04FA4-9516-4086-901F-BCC249F7B75C}" destId="{55242668-9A8D-4C06-A9C3-6A6166D9A674}" srcOrd="0" destOrd="0" presId="urn:microsoft.com/office/officeart/2005/8/layout/orgChart1"/>
    <dgm:cxn modelId="{6974AD65-B58E-49AA-980A-DEAD17DBA655}" srcId="{62A04FA4-9516-4086-901F-BCC249F7B75C}" destId="{52728175-712C-4B4E-B2C8-49ACD93CB0D2}" srcOrd="3" destOrd="0" parTransId="{04DF1F30-9FEF-4175-86F8-1FD854E7C6E2}" sibTransId="{18F27772-F8E2-4278-B33C-42847C7ADC0A}"/>
    <dgm:cxn modelId="{6560E419-7283-4A1B-BD66-B90B71D6109E}" type="presOf" srcId="{1A95D270-65DA-4A62-B12B-F6FA4B35075C}" destId="{77201DCC-6758-4F35-B09B-0ED697F87B46}" srcOrd="1" destOrd="0" presId="urn:microsoft.com/office/officeart/2005/8/layout/orgChart1"/>
    <dgm:cxn modelId="{1FFE4C29-4253-4F45-A5E2-DD338C87217E}" type="presOf" srcId="{8D8E5DAC-3914-4515-A260-21A3C5D151D1}" destId="{12374C12-29EB-4760-947D-503D4242F829}" srcOrd="0" destOrd="0" presId="urn:microsoft.com/office/officeart/2005/8/layout/orgChart1"/>
    <dgm:cxn modelId="{2EB282CB-E4FD-456C-813D-FB43750E917C}" type="presOf" srcId="{7D2DBA72-9365-46D5-BB31-215481A93479}" destId="{A51768F2-C943-46CA-B772-5FEF594AFC7C}" srcOrd="0" destOrd="0" presId="urn:microsoft.com/office/officeart/2005/8/layout/orgChart1"/>
    <dgm:cxn modelId="{5E10F131-5CEE-419C-A009-F89BD1215FD5}" srcId="{62A04FA4-9516-4086-901F-BCC249F7B75C}" destId="{166742E4-BC92-443C-9FA8-FB935EBE0811}" srcOrd="6" destOrd="0" parTransId="{2925B96E-0027-4DDF-ACA3-1C46FC2F8968}" sibTransId="{F55699F5-5096-4899-B958-21A6D9E5BC64}"/>
    <dgm:cxn modelId="{44E71C27-53C8-41AE-9DFA-7139FA52350D}" type="presOf" srcId="{04DF1F30-9FEF-4175-86F8-1FD854E7C6E2}" destId="{B0D0FC59-98BB-42AE-977B-B4165BDC767D}" srcOrd="0" destOrd="0" presId="urn:microsoft.com/office/officeart/2005/8/layout/orgChart1"/>
    <dgm:cxn modelId="{D163819E-6837-429B-A66B-4F342D150694}" type="presParOf" srcId="{3066E4CF-FCBF-45EB-B880-7C730547CFC2}" destId="{C70DBECB-CB44-4B57-B002-7FB47F71F5FC}" srcOrd="0" destOrd="0" presId="urn:microsoft.com/office/officeart/2005/8/layout/orgChart1"/>
    <dgm:cxn modelId="{6602B9FF-AC59-4156-BCEE-26EB879EA84C}" type="presParOf" srcId="{C70DBECB-CB44-4B57-B002-7FB47F71F5FC}" destId="{90DBAC25-D5E3-4A8D-90E1-AB57AA784035}" srcOrd="0" destOrd="0" presId="urn:microsoft.com/office/officeart/2005/8/layout/orgChart1"/>
    <dgm:cxn modelId="{7C933CD9-B50A-47B3-B6A6-289B4653C3B5}" type="presParOf" srcId="{90DBAC25-D5E3-4A8D-90E1-AB57AA784035}" destId="{55242668-9A8D-4C06-A9C3-6A6166D9A674}" srcOrd="0" destOrd="0" presId="urn:microsoft.com/office/officeart/2005/8/layout/orgChart1"/>
    <dgm:cxn modelId="{6FF3A5A1-4F45-4250-954B-D643F0CE30A2}" type="presParOf" srcId="{90DBAC25-D5E3-4A8D-90E1-AB57AA784035}" destId="{AB19B1D0-C635-498D-B402-0B27BCFABF11}" srcOrd="1" destOrd="0" presId="urn:microsoft.com/office/officeart/2005/8/layout/orgChart1"/>
    <dgm:cxn modelId="{584F0204-3931-4D08-A4C7-DFA97FFBAF57}" type="presParOf" srcId="{C70DBECB-CB44-4B57-B002-7FB47F71F5FC}" destId="{FA6B9E69-4C6B-426D-95B6-204007490BF4}" srcOrd="1" destOrd="0" presId="urn:microsoft.com/office/officeart/2005/8/layout/orgChart1"/>
    <dgm:cxn modelId="{91ECA865-0A41-44B6-AB05-700B6D6716FA}" type="presParOf" srcId="{FA6B9E69-4C6B-426D-95B6-204007490BF4}" destId="{D19DF447-6908-4D11-8001-3B9D7A409014}" srcOrd="0" destOrd="0" presId="urn:microsoft.com/office/officeart/2005/8/layout/orgChart1"/>
    <dgm:cxn modelId="{BB8C9D1F-FD29-418F-A13C-525252B4E6D9}" type="presParOf" srcId="{FA6B9E69-4C6B-426D-95B6-204007490BF4}" destId="{A9C6D0C6-8CC6-4A02-9553-C0EDDA6AC533}" srcOrd="1" destOrd="0" presId="urn:microsoft.com/office/officeart/2005/8/layout/orgChart1"/>
    <dgm:cxn modelId="{D700B57F-993D-43F7-9EF3-71709FED59A5}" type="presParOf" srcId="{A9C6D0C6-8CC6-4A02-9553-C0EDDA6AC533}" destId="{5BE764BB-A4E6-4A09-A81B-C5C2DEE6B860}" srcOrd="0" destOrd="0" presId="urn:microsoft.com/office/officeart/2005/8/layout/orgChart1"/>
    <dgm:cxn modelId="{60486F7C-51ED-4329-A535-080664ADDC65}" type="presParOf" srcId="{5BE764BB-A4E6-4A09-A81B-C5C2DEE6B860}" destId="{8785044E-29D8-4034-92DF-80295C12C17A}" srcOrd="0" destOrd="0" presId="urn:microsoft.com/office/officeart/2005/8/layout/orgChart1"/>
    <dgm:cxn modelId="{FA2D4247-2F53-4C23-929D-721DFF93E1EC}" type="presParOf" srcId="{5BE764BB-A4E6-4A09-A81B-C5C2DEE6B860}" destId="{77201DCC-6758-4F35-B09B-0ED697F87B46}" srcOrd="1" destOrd="0" presId="urn:microsoft.com/office/officeart/2005/8/layout/orgChart1"/>
    <dgm:cxn modelId="{1D599E71-6A82-4D12-83BD-A9C72DD306A7}" type="presParOf" srcId="{A9C6D0C6-8CC6-4A02-9553-C0EDDA6AC533}" destId="{A5029D03-F30F-46CA-AB1D-5422DB32964F}" srcOrd="1" destOrd="0" presId="urn:microsoft.com/office/officeart/2005/8/layout/orgChart1"/>
    <dgm:cxn modelId="{7BBBFA20-350C-4F2B-82A8-486E3FE969F4}" type="presParOf" srcId="{A9C6D0C6-8CC6-4A02-9553-C0EDDA6AC533}" destId="{F83E749F-A71C-4441-AB27-35CC067AB861}" srcOrd="2" destOrd="0" presId="urn:microsoft.com/office/officeart/2005/8/layout/orgChart1"/>
    <dgm:cxn modelId="{6864B236-4FA2-4631-B988-68FACDC1D946}" type="presParOf" srcId="{FA6B9E69-4C6B-426D-95B6-204007490BF4}" destId="{57CACEC2-07D4-40B3-B703-02798CF27F73}" srcOrd="2" destOrd="0" presId="urn:microsoft.com/office/officeart/2005/8/layout/orgChart1"/>
    <dgm:cxn modelId="{15993FB2-203F-4B1E-BD5F-489055C91932}" type="presParOf" srcId="{FA6B9E69-4C6B-426D-95B6-204007490BF4}" destId="{AA1700D7-8971-4689-959D-5147488A5C41}" srcOrd="3" destOrd="0" presId="urn:microsoft.com/office/officeart/2005/8/layout/orgChart1"/>
    <dgm:cxn modelId="{F97ACD16-ACFC-4E2F-85C6-3C66F5938E0C}" type="presParOf" srcId="{AA1700D7-8971-4689-959D-5147488A5C41}" destId="{A824CB6B-2CA9-49F3-B991-8F505B5F11AB}" srcOrd="0" destOrd="0" presId="urn:microsoft.com/office/officeart/2005/8/layout/orgChart1"/>
    <dgm:cxn modelId="{7C7FEA6A-DD6C-4A43-B0DF-68CF82005DCF}" type="presParOf" srcId="{A824CB6B-2CA9-49F3-B991-8F505B5F11AB}" destId="{ED11C4AE-68F5-474F-928E-A953BB1F11E7}" srcOrd="0" destOrd="0" presId="urn:microsoft.com/office/officeart/2005/8/layout/orgChart1"/>
    <dgm:cxn modelId="{9293909A-55C6-47EA-97D6-A43446A437D0}" type="presParOf" srcId="{A824CB6B-2CA9-49F3-B991-8F505B5F11AB}" destId="{59DF6C5D-9D52-43F2-8156-FFF41A04359A}" srcOrd="1" destOrd="0" presId="urn:microsoft.com/office/officeart/2005/8/layout/orgChart1"/>
    <dgm:cxn modelId="{E7249A1A-CE1D-4847-A582-E41C17D26E6D}" type="presParOf" srcId="{AA1700D7-8971-4689-959D-5147488A5C41}" destId="{652272D3-A208-4A07-BCD3-D1A502FD859D}" srcOrd="1" destOrd="0" presId="urn:microsoft.com/office/officeart/2005/8/layout/orgChart1"/>
    <dgm:cxn modelId="{05484A9E-AAD5-4D77-AAD4-83676D02F0CC}" type="presParOf" srcId="{AA1700D7-8971-4689-959D-5147488A5C41}" destId="{C05B6E62-23F2-4B26-92CA-80FE34501070}" srcOrd="2" destOrd="0" presId="urn:microsoft.com/office/officeart/2005/8/layout/orgChart1"/>
    <dgm:cxn modelId="{DB67D6D7-DBA4-4A73-B4D2-BFB3405E79FE}" type="presParOf" srcId="{FA6B9E69-4C6B-426D-95B6-204007490BF4}" destId="{A51768F2-C943-46CA-B772-5FEF594AFC7C}" srcOrd="4" destOrd="0" presId="urn:microsoft.com/office/officeart/2005/8/layout/orgChart1"/>
    <dgm:cxn modelId="{66D07AAB-98AD-44B2-A0AF-ADBE2C054630}" type="presParOf" srcId="{FA6B9E69-4C6B-426D-95B6-204007490BF4}" destId="{CD5588F8-34F9-4DED-A6AF-8597936A95E1}" srcOrd="5" destOrd="0" presId="urn:microsoft.com/office/officeart/2005/8/layout/orgChart1"/>
    <dgm:cxn modelId="{B3AA08A5-5383-4BC2-A2D4-E0E5D7153D89}" type="presParOf" srcId="{CD5588F8-34F9-4DED-A6AF-8597936A95E1}" destId="{67E6D58D-701F-4F31-BF37-0C6CE4C72A0F}" srcOrd="0" destOrd="0" presId="urn:microsoft.com/office/officeart/2005/8/layout/orgChart1"/>
    <dgm:cxn modelId="{947E967B-7238-4B8B-AD78-C949A7768008}" type="presParOf" srcId="{67E6D58D-701F-4F31-BF37-0C6CE4C72A0F}" destId="{7857E9ED-0B7B-4E98-B80B-7D31CF187A4F}" srcOrd="0" destOrd="0" presId="urn:microsoft.com/office/officeart/2005/8/layout/orgChart1"/>
    <dgm:cxn modelId="{10BF44F0-0DBE-4F06-8EBC-C7314685966A}" type="presParOf" srcId="{67E6D58D-701F-4F31-BF37-0C6CE4C72A0F}" destId="{4F0A31A0-4ACD-48B7-B622-24F169106E2E}" srcOrd="1" destOrd="0" presId="urn:microsoft.com/office/officeart/2005/8/layout/orgChart1"/>
    <dgm:cxn modelId="{0B30F8D5-5238-4EBE-B0B6-28335F133492}" type="presParOf" srcId="{CD5588F8-34F9-4DED-A6AF-8597936A95E1}" destId="{852D4D4B-C68E-4B96-B35B-68CFBB8D96FC}" srcOrd="1" destOrd="0" presId="urn:microsoft.com/office/officeart/2005/8/layout/orgChart1"/>
    <dgm:cxn modelId="{55345676-EF82-4E9C-95C1-836E942109B4}" type="presParOf" srcId="{CD5588F8-34F9-4DED-A6AF-8597936A95E1}" destId="{1BB6F331-0DA5-4AB8-921A-269560DC569D}" srcOrd="2" destOrd="0" presId="urn:microsoft.com/office/officeart/2005/8/layout/orgChart1"/>
    <dgm:cxn modelId="{E6D5BEA5-7E66-45E0-AA35-CEF42DEA432A}" type="presParOf" srcId="{FA6B9E69-4C6B-426D-95B6-204007490BF4}" destId="{B0D0FC59-98BB-42AE-977B-B4165BDC767D}" srcOrd="6" destOrd="0" presId="urn:microsoft.com/office/officeart/2005/8/layout/orgChart1"/>
    <dgm:cxn modelId="{D463162A-44B9-4B88-B8AF-AC13429CFA0B}" type="presParOf" srcId="{FA6B9E69-4C6B-426D-95B6-204007490BF4}" destId="{959022CF-6396-4145-B2E8-0B407BD74C22}" srcOrd="7" destOrd="0" presId="urn:microsoft.com/office/officeart/2005/8/layout/orgChart1"/>
    <dgm:cxn modelId="{4C528E84-6FD0-4547-BA69-E7869D021286}" type="presParOf" srcId="{959022CF-6396-4145-B2E8-0B407BD74C22}" destId="{A47EDDA3-AD81-4D1C-8176-9159D19AA91D}" srcOrd="0" destOrd="0" presId="urn:microsoft.com/office/officeart/2005/8/layout/orgChart1"/>
    <dgm:cxn modelId="{E810F44B-A801-4401-A6F1-3CF422F2245C}" type="presParOf" srcId="{A47EDDA3-AD81-4D1C-8176-9159D19AA91D}" destId="{0BA9F557-361A-4124-8809-94F63BA561B1}" srcOrd="0" destOrd="0" presId="urn:microsoft.com/office/officeart/2005/8/layout/orgChart1"/>
    <dgm:cxn modelId="{875FC5FD-4ECF-4EC2-82E4-521AD35F5E8A}" type="presParOf" srcId="{A47EDDA3-AD81-4D1C-8176-9159D19AA91D}" destId="{344DB2DD-3D4B-48C1-B61E-8175295116B8}" srcOrd="1" destOrd="0" presId="urn:microsoft.com/office/officeart/2005/8/layout/orgChart1"/>
    <dgm:cxn modelId="{583FF1D3-5D88-4B8A-834B-EA94E9D703B4}" type="presParOf" srcId="{959022CF-6396-4145-B2E8-0B407BD74C22}" destId="{C997A819-3B64-4678-9365-95820E04C0B1}" srcOrd="1" destOrd="0" presId="urn:microsoft.com/office/officeart/2005/8/layout/orgChart1"/>
    <dgm:cxn modelId="{0E0ADF2F-EEE3-4C37-90AF-BEA82D548048}" type="presParOf" srcId="{959022CF-6396-4145-B2E8-0B407BD74C22}" destId="{AC460838-BB97-4B67-AA58-D5CFBB6CFE20}" srcOrd="2" destOrd="0" presId="urn:microsoft.com/office/officeart/2005/8/layout/orgChart1"/>
    <dgm:cxn modelId="{C3E074F9-BC40-410D-846C-4DD8F4BDD853}" type="presParOf" srcId="{FA6B9E69-4C6B-426D-95B6-204007490BF4}" destId="{12374C12-29EB-4760-947D-503D4242F829}" srcOrd="8" destOrd="0" presId="urn:microsoft.com/office/officeart/2005/8/layout/orgChart1"/>
    <dgm:cxn modelId="{962A7B2D-D674-440A-8344-ECE244AA5099}" type="presParOf" srcId="{FA6B9E69-4C6B-426D-95B6-204007490BF4}" destId="{9BAB6BD3-F0D7-47F8-8B01-9099981DFA57}" srcOrd="9" destOrd="0" presId="urn:microsoft.com/office/officeart/2005/8/layout/orgChart1"/>
    <dgm:cxn modelId="{1220697B-5A2F-4446-B8A8-4BFEF43C830D}" type="presParOf" srcId="{9BAB6BD3-F0D7-47F8-8B01-9099981DFA57}" destId="{3A2F87D1-B70F-4BD0-9875-73012FBA80D7}" srcOrd="0" destOrd="0" presId="urn:microsoft.com/office/officeart/2005/8/layout/orgChart1"/>
    <dgm:cxn modelId="{CCCB124D-6A9E-4786-924E-B2617B995CE4}" type="presParOf" srcId="{3A2F87D1-B70F-4BD0-9875-73012FBA80D7}" destId="{C6E7536F-A19F-496C-B93B-A664F5E8CEB5}" srcOrd="0" destOrd="0" presId="urn:microsoft.com/office/officeart/2005/8/layout/orgChart1"/>
    <dgm:cxn modelId="{FEED8DB7-279F-4C93-BFE8-1156E335B9F0}" type="presParOf" srcId="{3A2F87D1-B70F-4BD0-9875-73012FBA80D7}" destId="{7B955396-C13B-4AEE-9A7D-880E0EE8C624}" srcOrd="1" destOrd="0" presId="urn:microsoft.com/office/officeart/2005/8/layout/orgChart1"/>
    <dgm:cxn modelId="{06C17310-3E4D-4078-ACEF-6BA827869556}" type="presParOf" srcId="{9BAB6BD3-F0D7-47F8-8B01-9099981DFA57}" destId="{D71A0C69-1135-404C-ACDD-5835AF03E5A8}" srcOrd="1" destOrd="0" presId="urn:microsoft.com/office/officeart/2005/8/layout/orgChart1"/>
    <dgm:cxn modelId="{3B89F215-CF7C-4F7B-837C-58F94B38665B}" type="presParOf" srcId="{9BAB6BD3-F0D7-47F8-8B01-9099981DFA57}" destId="{EBFD5DC5-F146-4638-876F-D098D844ED49}" srcOrd="2" destOrd="0" presId="urn:microsoft.com/office/officeart/2005/8/layout/orgChart1"/>
    <dgm:cxn modelId="{B3273B03-078A-4F3A-B3AB-C0530AFAA22F}" type="presParOf" srcId="{FA6B9E69-4C6B-426D-95B6-204007490BF4}" destId="{5C8B00A4-3178-42CF-9285-4039F670A9ED}" srcOrd="10" destOrd="0" presId="urn:microsoft.com/office/officeart/2005/8/layout/orgChart1"/>
    <dgm:cxn modelId="{478BD76D-DB35-4650-AB73-2FFC35956A16}" type="presParOf" srcId="{FA6B9E69-4C6B-426D-95B6-204007490BF4}" destId="{616CA655-F233-4731-8B35-6E2E291757EA}" srcOrd="11" destOrd="0" presId="urn:microsoft.com/office/officeart/2005/8/layout/orgChart1"/>
    <dgm:cxn modelId="{DABF6796-6DCD-4DC6-8107-C65EFC988449}" type="presParOf" srcId="{616CA655-F233-4731-8B35-6E2E291757EA}" destId="{ADD66AC3-64E3-478E-8824-919EE31328CB}" srcOrd="0" destOrd="0" presId="urn:microsoft.com/office/officeart/2005/8/layout/orgChart1"/>
    <dgm:cxn modelId="{D4885FDB-9B7A-4A1D-B3B0-6081088521BB}" type="presParOf" srcId="{ADD66AC3-64E3-478E-8824-919EE31328CB}" destId="{E54315B8-1501-4BCB-A126-6D16A2E0399C}" srcOrd="0" destOrd="0" presId="urn:microsoft.com/office/officeart/2005/8/layout/orgChart1"/>
    <dgm:cxn modelId="{D5021DFF-B0C1-4402-AFD9-09C9F9B2B213}" type="presParOf" srcId="{ADD66AC3-64E3-478E-8824-919EE31328CB}" destId="{4206BCE6-18B3-4E45-BC69-DDF9B4A20096}" srcOrd="1" destOrd="0" presId="urn:microsoft.com/office/officeart/2005/8/layout/orgChart1"/>
    <dgm:cxn modelId="{883CD41D-F7F6-454D-89AE-D8739A094959}" type="presParOf" srcId="{616CA655-F233-4731-8B35-6E2E291757EA}" destId="{9ECDFD47-2821-4B87-8417-6B15ADE971A3}" srcOrd="1" destOrd="0" presId="urn:microsoft.com/office/officeart/2005/8/layout/orgChart1"/>
    <dgm:cxn modelId="{F4010517-9FE2-47F8-BEF6-51BB32F1234A}" type="presParOf" srcId="{616CA655-F233-4731-8B35-6E2E291757EA}" destId="{AF8ED839-7DD7-4C48-BA29-E156C5E1F86B}" srcOrd="2" destOrd="0" presId="urn:microsoft.com/office/officeart/2005/8/layout/orgChart1"/>
    <dgm:cxn modelId="{097667EF-F482-435C-80B8-CA3AC7A589AF}" type="presParOf" srcId="{FA6B9E69-4C6B-426D-95B6-204007490BF4}" destId="{813E5540-E84A-406D-9084-C1571797612F}" srcOrd="12" destOrd="0" presId="urn:microsoft.com/office/officeart/2005/8/layout/orgChart1"/>
    <dgm:cxn modelId="{22231EE8-E556-4C75-8592-48FA23AA10F4}" type="presParOf" srcId="{FA6B9E69-4C6B-426D-95B6-204007490BF4}" destId="{29D55B9D-01CD-407B-855A-4CD0265BC1BF}" srcOrd="13" destOrd="0" presId="urn:microsoft.com/office/officeart/2005/8/layout/orgChart1"/>
    <dgm:cxn modelId="{A9293DFE-7722-4E44-A1B2-B0C550FAFC38}" type="presParOf" srcId="{29D55B9D-01CD-407B-855A-4CD0265BC1BF}" destId="{0CDC2859-33EB-417D-8382-A88C44DFA3E4}" srcOrd="0" destOrd="0" presId="urn:microsoft.com/office/officeart/2005/8/layout/orgChart1"/>
    <dgm:cxn modelId="{48699EA3-DD9D-4C62-A348-40491111B18F}" type="presParOf" srcId="{0CDC2859-33EB-417D-8382-A88C44DFA3E4}" destId="{8FB0D886-B30B-44A4-BD7E-D300FF4BDD17}" srcOrd="0" destOrd="0" presId="urn:microsoft.com/office/officeart/2005/8/layout/orgChart1"/>
    <dgm:cxn modelId="{CDAE4CB7-BCF2-48FB-8285-63535F68ECFD}" type="presParOf" srcId="{0CDC2859-33EB-417D-8382-A88C44DFA3E4}" destId="{AB0A7AC4-796B-41A9-AA0C-87A875D18AB0}" srcOrd="1" destOrd="0" presId="urn:microsoft.com/office/officeart/2005/8/layout/orgChart1"/>
    <dgm:cxn modelId="{F81DCBE2-D491-4AFA-8666-DF45317BE3A1}" type="presParOf" srcId="{29D55B9D-01CD-407B-855A-4CD0265BC1BF}" destId="{F8BCF670-6139-4E29-ABEF-46D60A9302BE}" srcOrd="1" destOrd="0" presId="urn:microsoft.com/office/officeart/2005/8/layout/orgChart1"/>
    <dgm:cxn modelId="{7AF5F238-C1B8-4B83-8F99-2228F4D1E7CE}" type="presParOf" srcId="{29D55B9D-01CD-407B-855A-4CD0265BC1BF}" destId="{DD9BDA26-6307-4C6E-9393-F2679BB08926}" srcOrd="2" destOrd="0" presId="urn:microsoft.com/office/officeart/2005/8/layout/orgChart1"/>
    <dgm:cxn modelId="{047F0856-EE39-4935-B111-E81DA33B4B5B}" type="presParOf" srcId="{C70DBECB-CB44-4B57-B002-7FB47F71F5FC}" destId="{25E5D837-B6B8-47C8-B4DC-5AECD75CAFEC}" srcOrd="2" destOrd="0" presId="urn:microsoft.com/office/officeart/2005/8/layout/orgChar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2ADF2A-5E96-486F-9C29-06BE59AE834D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F66F41B-F6FE-4723-8772-B463B3031005}">
      <dgm:prSet phldrT="[Text]" custT="1"/>
      <dgm:spPr/>
      <dgm:t>
        <a:bodyPr/>
        <a:lstStyle/>
        <a:p>
          <a:r>
            <a:rPr lang="en-US" sz="3300" dirty="0" smtClean="0">
              <a:solidFill>
                <a:srgbClr val="FF0000"/>
              </a:solidFill>
            </a:rPr>
            <a:t>VERB</a:t>
          </a:r>
          <a:r>
            <a:rPr lang="en-US" sz="2000" dirty="0" smtClean="0">
              <a:solidFill>
                <a:srgbClr val="FF0000"/>
              </a:solidFill>
            </a:rPr>
            <a:t> ACTION WORDS</a:t>
          </a:r>
          <a:endParaRPr lang="en-US" sz="3300" dirty="0">
            <a:solidFill>
              <a:srgbClr val="FF0000"/>
            </a:solidFill>
          </a:endParaRPr>
        </a:p>
      </dgm:t>
    </dgm:pt>
    <dgm:pt modelId="{3A9BE678-83BF-4806-A641-5E416DD796FD}" type="parTrans" cxnId="{186071AB-AC0F-4860-A095-B9BF3220FDB8}">
      <dgm:prSet/>
      <dgm:spPr/>
      <dgm:t>
        <a:bodyPr/>
        <a:lstStyle/>
        <a:p>
          <a:endParaRPr lang="en-US"/>
        </a:p>
      </dgm:t>
    </dgm:pt>
    <dgm:pt modelId="{F67A2CBE-075F-4184-AD8D-5FB3C606C963}" type="sibTrans" cxnId="{186071AB-AC0F-4860-A095-B9BF3220FDB8}">
      <dgm:prSet/>
      <dgm:spPr/>
      <dgm:t>
        <a:bodyPr/>
        <a:lstStyle/>
        <a:p>
          <a:endParaRPr lang="en-US"/>
        </a:p>
      </dgm:t>
    </dgm:pt>
    <dgm:pt modelId="{3A74AA1C-8BD0-485B-A9D7-962C9E1426CB}">
      <dgm:prSet phldrT="[Text]"/>
      <dgm:spPr/>
      <dgm:t>
        <a:bodyPr/>
        <a:lstStyle/>
        <a:p>
          <a:r>
            <a:rPr lang="en-US" dirty="0" smtClean="0"/>
            <a:t>TRANSITIVE</a:t>
          </a:r>
          <a:endParaRPr lang="en-US" dirty="0"/>
        </a:p>
      </dgm:t>
    </dgm:pt>
    <dgm:pt modelId="{E67F64BE-EC6C-4694-A7F2-B8A118061FED}" type="parTrans" cxnId="{755174FD-C19C-493E-9CAC-EB92E97764D2}">
      <dgm:prSet/>
      <dgm:spPr/>
      <dgm:t>
        <a:bodyPr/>
        <a:lstStyle/>
        <a:p>
          <a:endParaRPr lang="en-US"/>
        </a:p>
      </dgm:t>
    </dgm:pt>
    <dgm:pt modelId="{0F79E51F-170B-4615-9D53-55381475B88C}" type="sibTrans" cxnId="{755174FD-C19C-493E-9CAC-EB92E97764D2}">
      <dgm:prSet/>
      <dgm:spPr/>
      <dgm:t>
        <a:bodyPr/>
        <a:lstStyle/>
        <a:p>
          <a:endParaRPr lang="en-US"/>
        </a:p>
      </dgm:t>
    </dgm:pt>
    <dgm:pt modelId="{95F55CE1-AE05-4371-9330-0854AC274448}">
      <dgm:prSet phldrT="[Text]"/>
      <dgm:spPr/>
      <dgm:t>
        <a:bodyPr/>
        <a:lstStyle/>
        <a:p>
          <a:r>
            <a:rPr lang="en-US" dirty="0" smtClean="0"/>
            <a:t>INTRANSITIVE</a:t>
          </a:r>
          <a:endParaRPr lang="en-US" dirty="0"/>
        </a:p>
      </dgm:t>
    </dgm:pt>
    <dgm:pt modelId="{7E51BCEB-B34F-4A94-86E4-DF1F815339A9}" type="parTrans" cxnId="{DAEC6578-2375-4D0B-A31D-AE8BB9807A79}">
      <dgm:prSet/>
      <dgm:spPr/>
      <dgm:t>
        <a:bodyPr/>
        <a:lstStyle/>
        <a:p>
          <a:endParaRPr lang="en-US"/>
        </a:p>
      </dgm:t>
    </dgm:pt>
    <dgm:pt modelId="{8BCB57E6-85AD-4360-B50C-8F5C4F9A8B28}" type="sibTrans" cxnId="{DAEC6578-2375-4D0B-A31D-AE8BB9807A79}">
      <dgm:prSet/>
      <dgm:spPr/>
      <dgm:t>
        <a:bodyPr/>
        <a:lstStyle/>
        <a:p>
          <a:endParaRPr lang="en-US"/>
        </a:p>
      </dgm:t>
    </dgm:pt>
    <dgm:pt modelId="{53C455FC-5073-4372-8CDE-2B8BB4B08D76}">
      <dgm:prSet phldrT="[Text]"/>
      <dgm:spPr/>
      <dgm:t>
        <a:bodyPr/>
        <a:lstStyle/>
        <a:p>
          <a:r>
            <a:rPr lang="en-US" dirty="0" smtClean="0"/>
            <a:t>FINITE VERBS</a:t>
          </a:r>
          <a:endParaRPr lang="en-US" dirty="0"/>
        </a:p>
      </dgm:t>
    </dgm:pt>
    <dgm:pt modelId="{AFF7F145-8C94-4EBD-B1AE-7CD83AC13A39}" type="parTrans" cxnId="{16292BB2-88D3-49F2-8F9F-E8CAA8FA1103}">
      <dgm:prSet/>
      <dgm:spPr/>
      <dgm:t>
        <a:bodyPr/>
        <a:lstStyle/>
        <a:p>
          <a:endParaRPr lang="en-US"/>
        </a:p>
      </dgm:t>
    </dgm:pt>
    <dgm:pt modelId="{188B3D95-BD67-4BE9-99F6-2EC0138B285D}" type="sibTrans" cxnId="{16292BB2-88D3-49F2-8F9F-E8CAA8FA1103}">
      <dgm:prSet/>
      <dgm:spPr/>
      <dgm:t>
        <a:bodyPr/>
        <a:lstStyle/>
        <a:p>
          <a:endParaRPr lang="en-US"/>
        </a:p>
      </dgm:t>
    </dgm:pt>
    <dgm:pt modelId="{AADD42AB-8BEB-47FF-A52E-7CAC268C62C9}">
      <dgm:prSet phldrT="[Text]"/>
      <dgm:spPr/>
      <dgm:t>
        <a:bodyPr/>
        <a:lstStyle/>
        <a:p>
          <a:r>
            <a:rPr lang="en-US" dirty="0" smtClean="0"/>
            <a:t>AR VERB THAT HAVE AN OBJECT</a:t>
          </a:r>
          <a:endParaRPr lang="en-US" dirty="0"/>
        </a:p>
      </dgm:t>
    </dgm:pt>
    <dgm:pt modelId="{2B5D11DE-5C28-4398-B90B-03B60537C3A5}" type="parTrans" cxnId="{27BEBD56-891A-4FC2-B7A9-FE350391D38F}">
      <dgm:prSet/>
      <dgm:spPr/>
      <dgm:t>
        <a:bodyPr/>
        <a:lstStyle/>
        <a:p>
          <a:endParaRPr lang="en-US"/>
        </a:p>
      </dgm:t>
    </dgm:pt>
    <dgm:pt modelId="{CFC11281-E9BD-46C2-A56B-32C03B72A06E}" type="sibTrans" cxnId="{27BEBD56-891A-4FC2-B7A9-FE350391D38F}">
      <dgm:prSet/>
      <dgm:spPr/>
      <dgm:t>
        <a:bodyPr/>
        <a:lstStyle/>
        <a:p>
          <a:endParaRPr lang="en-US"/>
        </a:p>
      </dgm:t>
    </dgm:pt>
    <dgm:pt modelId="{CB90ABCF-BD0C-423C-8EBF-14E9E3946239}">
      <dgm:prSet phldrT="[Text]"/>
      <dgm:spPr/>
      <dgm:t>
        <a:bodyPr/>
        <a:lstStyle/>
        <a:p>
          <a:r>
            <a:rPr lang="en-US" dirty="0" smtClean="0"/>
            <a:t>THAT DO NOT HAVE AN OBJECT</a:t>
          </a:r>
          <a:endParaRPr lang="en-US" dirty="0"/>
        </a:p>
      </dgm:t>
    </dgm:pt>
    <dgm:pt modelId="{FD24FD33-6474-40F9-A883-9D77B6DAFFCA}" type="parTrans" cxnId="{18FECD2C-E1B2-413D-A564-3C70C8217BB8}">
      <dgm:prSet/>
      <dgm:spPr/>
      <dgm:t>
        <a:bodyPr/>
        <a:lstStyle/>
        <a:p>
          <a:endParaRPr lang="en-US"/>
        </a:p>
      </dgm:t>
    </dgm:pt>
    <dgm:pt modelId="{BD1F5EC4-FA35-462B-9225-00602B2A085D}" type="sibTrans" cxnId="{18FECD2C-E1B2-413D-A564-3C70C8217BB8}">
      <dgm:prSet/>
      <dgm:spPr/>
      <dgm:t>
        <a:bodyPr/>
        <a:lstStyle/>
        <a:p>
          <a:endParaRPr lang="en-US"/>
        </a:p>
      </dgm:t>
    </dgm:pt>
    <dgm:pt modelId="{578430F4-5B49-4E62-ADE1-606539876FD3}">
      <dgm:prSet phldrT="[Text]"/>
      <dgm:spPr/>
      <dgm:t>
        <a:bodyPr/>
        <a:lstStyle/>
        <a:p>
          <a:r>
            <a:rPr lang="en-US" dirty="0" smtClean="0"/>
            <a:t>EG: JANE </a:t>
          </a:r>
          <a:r>
            <a:rPr lang="en-US" u="sng" dirty="0" smtClean="0"/>
            <a:t>SIGNS</a:t>
          </a:r>
          <a:r>
            <a:rPr lang="en-US" dirty="0" smtClean="0"/>
            <a:t> A SONG</a:t>
          </a:r>
          <a:endParaRPr lang="en-US" dirty="0"/>
        </a:p>
      </dgm:t>
    </dgm:pt>
    <dgm:pt modelId="{18428073-336B-4B87-B0DA-69C243F9EF84}" type="sibTrans" cxnId="{3446F684-3042-4603-955B-BBC543B1C5B6}">
      <dgm:prSet/>
      <dgm:spPr/>
      <dgm:t>
        <a:bodyPr/>
        <a:lstStyle/>
        <a:p>
          <a:endParaRPr lang="en-US"/>
        </a:p>
      </dgm:t>
    </dgm:pt>
    <dgm:pt modelId="{43BB61DC-2468-4580-B441-884D446C8650}" type="parTrans" cxnId="{3446F684-3042-4603-955B-BBC543B1C5B6}">
      <dgm:prSet/>
      <dgm:spPr/>
      <dgm:t>
        <a:bodyPr/>
        <a:lstStyle/>
        <a:p>
          <a:endParaRPr lang="en-US"/>
        </a:p>
      </dgm:t>
    </dgm:pt>
    <dgm:pt modelId="{BC593CA7-B0E8-4772-BB11-6D250E0A10EA}">
      <dgm:prSet phldrT="[Text]"/>
      <dgm:spPr/>
      <dgm:t>
        <a:bodyPr/>
        <a:lstStyle/>
        <a:p>
          <a:r>
            <a:rPr lang="en-US" dirty="0" smtClean="0"/>
            <a:t>SUMAN</a:t>
          </a:r>
          <a:r>
            <a:rPr lang="en-US" u="sng" dirty="0" smtClean="0"/>
            <a:t> RUNS</a:t>
          </a:r>
          <a:endParaRPr lang="en-US" u="sng" dirty="0"/>
        </a:p>
      </dgm:t>
    </dgm:pt>
    <dgm:pt modelId="{5B02BFBE-1D7F-4D5F-8B7A-406E475F8093}" type="parTrans" cxnId="{B88A9653-D13B-42A6-91C2-2111B78A56DB}">
      <dgm:prSet/>
      <dgm:spPr/>
      <dgm:t>
        <a:bodyPr/>
        <a:lstStyle/>
        <a:p>
          <a:endParaRPr lang="en-US"/>
        </a:p>
      </dgm:t>
    </dgm:pt>
    <dgm:pt modelId="{39EF38B4-EE54-4D05-AC7D-25B82E83A629}" type="sibTrans" cxnId="{B88A9653-D13B-42A6-91C2-2111B78A56DB}">
      <dgm:prSet/>
      <dgm:spPr/>
      <dgm:t>
        <a:bodyPr/>
        <a:lstStyle/>
        <a:p>
          <a:endParaRPr lang="en-US"/>
        </a:p>
      </dgm:t>
    </dgm:pt>
    <dgm:pt modelId="{4C65EA8A-2130-4D85-B744-1D6296091B2C}">
      <dgm:prSet phldrT="[Text]"/>
      <dgm:spPr/>
      <dgm:t>
        <a:bodyPr/>
        <a:lstStyle/>
        <a:p>
          <a:r>
            <a:rPr lang="en-US" dirty="0" smtClean="0"/>
            <a:t>CHANGE THEIR FORMS WHEN THERE IS A CHANGE IN THE PERSON AND NUMBER OF THE SUBJECT</a:t>
          </a:r>
          <a:endParaRPr lang="en-US" dirty="0"/>
        </a:p>
      </dgm:t>
    </dgm:pt>
    <dgm:pt modelId="{39B434AB-E455-489C-82A6-08CD8C54409C}" type="parTrans" cxnId="{7C235EEB-A297-4153-8246-2FC0C37B83A6}">
      <dgm:prSet/>
      <dgm:spPr/>
      <dgm:t>
        <a:bodyPr/>
        <a:lstStyle/>
        <a:p>
          <a:endParaRPr lang="en-US"/>
        </a:p>
      </dgm:t>
    </dgm:pt>
    <dgm:pt modelId="{14EBC078-D0A2-42A1-84F5-8D2ADED4E339}" type="sibTrans" cxnId="{7C235EEB-A297-4153-8246-2FC0C37B83A6}">
      <dgm:prSet/>
      <dgm:spPr/>
      <dgm:t>
        <a:bodyPr/>
        <a:lstStyle/>
        <a:p>
          <a:endParaRPr lang="en-US"/>
        </a:p>
      </dgm:t>
    </dgm:pt>
    <dgm:pt modelId="{24AE7C4B-8FB8-403A-BD91-105ECB74A22A}">
      <dgm:prSet phldrT="[Text]"/>
      <dgm:spPr/>
      <dgm:t>
        <a:bodyPr/>
        <a:lstStyle/>
        <a:p>
          <a:r>
            <a:rPr lang="en-US" dirty="0" smtClean="0"/>
            <a:t>EG: HE</a:t>
          </a:r>
          <a:r>
            <a:rPr lang="en-US" u="sng" dirty="0" smtClean="0"/>
            <a:t> WALKS </a:t>
          </a:r>
          <a:r>
            <a:rPr lang="en-US" dirty="0" smtClean="0"/>
            <a:t>HOME</a:t>
          </a:r>
          <a:endParaRPr lang="en-US" dirty="0"/>
        </a:p>
      </dgm:t>
    </dgm:pt>
    <dgm:pt modelId="{3E6EAC72-04DB-4B93-8962-8FF2B32F803E}" type="parTrans" cxnId="{36A3003B-1535-4205-B048-42B9166A5635}">
      <dgm:prSet/>
      <dgm:spPr/>
      <dgm:t>
        <a:bodyPr/>
        <a:lstStyle/>
        <a:p>
          <a:endParaRPr lang="en-US"/>
        </a:p>
      </dgm:t>
    </dgm:pt>
    <dgm:pt modelId="{E8FBBD2D-6F56-4247-8F28-5171632260D0}" type="sibTrans" cxnId="{36A3003B-1535-4205-B048-42B9166A5635}">
      <dgm:prSet/>
      <dgm:spPr/>
      <dgm:t>
        <a:bodyPr/>
        <a:lstStyle/>
        <a:p>
          <a:endParaRPr lang="en-US"/>
        </a:p>
      </dgm:t>
    </dgm:pt>
    <dgm:pt modelId="{8FCB0139-5FDB-4507-8668-4E4145D37998}" type="pres">
      <dgm:prSet presAssocID="{AF2ADF2A-5E96-486F-9C29-06BE59AE834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89D098-7248-4EED-914D-A012833BF1AE}" type="pres">
      <dgm:prSet presAssocID="{BF66F41B-F6FE-4723-8772-B463B3031005}" presName="centerShape" presStyleLbl="node0" presStyleIdx="0" presStyleCnt="1"/>
      <dgm:spPr/>
      <dgm:t>
        <a:bodyPr/>
        <a:lstStyle/>
        <a:p>
          <a:endParaRPr lang="en-US"/>
        </a:p>
      </dgm:t>
    </dgm:pt>
    <dgm:pt modelId="{D7F438B0-9BB3-410C-B861-A2F40F29BF47}" type="pres">
      <dgm:prSet presAssocID="{E67F64BE-EC6C-4694-A7F2-B8A118061FE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74EE0001-202E-4D22-ADDB-5927920E1FD8}" type="pres">
      <dgm:prSet presAssocID="{3A74AA1C-8BD0-485B-A9D7-962C9E1426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01A4A-7C0B-4359-B81A-B904D3EE04CF}" type="pres">
      <dgm:prSet presAssocID="{7E51BCEB-B34F-4A94-86E4-DF1F815339A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1E48CA3D-04F8-4FF9-A4DF-0C6CD609AB89}" type="pres">
      <dgm:prSet presAssocID="{95F55CE1-AE05-4371-9330-0854AC27444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6B9A6-F36D-446E-951E-7C50071F756E}" type="pres">
      <dgm:prSet presAssocID="{AFF7F145-8C94-4EBD-B1AE-7CD83AC13A39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74B2D34-D6B1-4B2C-B261-3235C702E829}" type="pres">
      <dgm:prSet presAssocID="{53C455FC-5073-4372-8CDE-2B8BB4B08D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A9653-D13B-42A6-91C2-2111B78A56DB}" srcId="{CB90ABCF-BD0C-423C-8EBF-14E9E3946239}" destId="{BC593CA7-B0E8-4772-BB11-6D250E0A10EA}" srcOrd="0" destOrd="0" parTransId="{5B02BFBE-1D7F-4D5F-8B7A-406E475F8093}" sibTransId="{39EF38B4-EE54-4D05-AC7D-25B82E83A629}"/>
    <dgm:cxn modelId="{67EA581A-7B1D-4532-BC2D-660646832548}" type="presOf" srcId="{AADD42AB-8BEB-47FF-A52E-7CAC268C62C9}" destId="{74EE0001-202E-4D22-ADDB-5927920E1FD8}" srcOrd="0" destOrd="1" presId="urn:microsoft.com/office/officeart/2005/8/layout/radial4"/>
    <dgm:cxn modelId="{DE7593D5-8D06-44E9-8BD0-6E0CD3EAA52E}" type="presOf" srcId="{AFF7F145-8C94-4EBD-B1AE-7CD83AC13A39}" destId="{7016B9A6-F36D-446E-951E-7C50071F756E}" srcOrd="0" destOrd="0" presId="urn:microsoft.com/office/officeart/2005/8/layout/radial4"/>
    <dgm:cxn modelId="{72C14901-339D-4D31-9303-910B830DEE6D}" type="presOf" srcId="{BC593CA7-B0E8-4772-BB11-6D250E0A10EA}" destId="{1E48CA3D-04F8-4FF9-A4DF-0C6CD609AB89}" srcOrd="0" destOrd="2" presId="urn:microsoft.com/office/officeart/2005/8/layout/radial4"/>
    <dgm:cxn modelId="{36A3003B-1535-4205-B048-42B9166A5635}" srcId="{4C65EA8A-2130-4D85-B744-1D6296091B2C}" destId="{24AE7C4B-8FB8-403A-BD91-105ECB74A22A}" srcOrd="0" destOrd="0" parTransId="{3E6EAC72-04DB-4B93-8962-8FF2B32F803E}" sibTransId="{E8FBBD2D-6F56-4247-8F28-5171632260D0}"/>
    <dgm:cxn modelId="{8A143190-76F3-4205-A9E6-9154AA65D701}" type="presOf" srcId="{578430F4-5B49-4E62-ADE1-606539876FD3}" destId="{74EE0001-202E-4D22-ADDB-5927920E1FD8}" srcOrd="0" destOrd="2" presId="urn:microsoft.com/office/officeart/2005/8/layout/radial4"/>
    <dgm:cxn modelId="{D9F91F6D-C264-44BF-9F81-75DB4DC506F0}" type="presOf" srcId="{CB90ABCF-BD0C-423C-8EBF-14E9E3946239}" destId="{1E48CA3D-04F8-4FF9-A4DF-0C6CD609AB89}" srcOrd="0" destOrd="1" presId="urn:microsoft.com/office/officeart/2005/8/layout/radial4"/>
    <dgm:cxn modelId="{3446F684-3042-4603-955B-BBC543B1C5B6}" srcId="{AADD42AB-8BEB-47FF-A52E-7CAC268C62C9}" destId="{578430F4-5B49-4E62-ADE1-606539876FD3}" srcOrd="0" destOrd="0" parTransId="{43BB61DC-2468-4580-B441-884D446C8650}" sibTransId="{18428073-336B-4B87-B0DA-69C243F9EF84}"/>
    <dgm:cxn modelId="{186071AB-AC0F-4860-A095-B9BF3220FDB8}" srcId="{AF2ADF2A-5E96-486F-9C29-06BE59AE834D}" destId="{BF66F41B-F6FE-4723-8772-B463B3031005}" srcOrd="0" destOrd="0" parTransId="{3A9BE678-83BF-4806-A641-5E416DD796FD}" sibTransId="{F67A2CBE-075F-4184-AD8D-5FB3C606C963}"/>
    <dgm:cxn modelId="{DAEC6578-2375-4D0B-A31D-AE8BB9807A79}" srcId="{BF66F41B-F6FE-4723-8772-B463B3031005}" destId="{95F55CE1-AE05-4371-9330-0854AC274448}" srcOrd="1" destOrd="0" parTransId="{7E51BCEB-B34F-4A94-86E4-DF1F815339A9}" sibTransId="{8BCB57E6-85AD-4360-B50C-8F5C4F9A8B28}"/>
    <dgm:cxn modelId="{DB18449D-3F7E-45E5-8F41-A317654F230E}" type="presOf" srcId="{E67F64BE-EC6C-4694-A7F2-B8A118061FED}" destId="{D7F438B0-9BB3-410C-B861-A2F40F29BF47}" srcOrd="0" destOrd="0" presId="urn:microsoft.com/office/officeart/2005/8/layout/radial4"/>
    <dgm:cxn modelId="{7C235EEB-A297-4153-8246-2FC0C37B83A6}" srcId="{53C455FC-5073-4372-8CDE-2B8BB4B08D76}" destId="{4C65EA8A-2130-4D85-B744-1D6296091B2C}" srcOrd="0" destOrd="0" parTransId="{39B434AB-E455-489C-82A6-08CD8C54409C}" sibTransId="{14EBC078-D0A2-42A1-84F5-8D2ADED4E339}"/>
    <dgm:cxn modelId="{16292BB2-88D3-49F2-8F9F-E8CAA8FA1103}" srcId="{BF66F41B-F6FE-4723-8772-B463B3031005}" destId="{53C455FC-5073-4372-8CDE-2B8BB4B08D76}" srcOrd="2" destOrd="0" parTransId="{AFF7F145-8C94-4EBD-B1AE-7CD83AC13A39}" sibTransId="{188B3D95-BD67-4BE9-99F6-2EC0138B285D}"/>
    <dgm:cxn modelId="{58B6CB1C-A8D5-4140-B97D-501CC18F1D1E}" type="presOf" srcId="{24AE7C4B-8FB8-403A-BD91-105ECB74A22A}" destId="{374B2D34-D6B1-4B2C-B261-3235C702E829}" srcOrd="0" destOrd="2" presId="urn:microsoft.com/office/officeart/2005/8/layout/radial4"/>
    <dgm:cxn modelId="{A8E8637E-8395-439E-B410-D6B0D55AEE0F}" type="presOf" srcId="{4C65EA8A-2130-4D85-B744-1D6296091B2C}" destId="{374B2D34-D6B1-4B2C-B261-3235C702E829}" srcOrd="0" destOrd="1" presId="urn:microsoft.com/office/officeart/2005/8/layout/radial4"/>
    <dgm:cxn modelId="{755174FD-C19C-493E-9CAC-EB92E97764D2}" srcId="{BF66F41B-F6FE-4723-8772-B463B3031005}" destId="{3A74AA1C-8BD0-485B-A9D7-962C9E1426CB}" srcOrd="0" destOrd="0" parTransId="{E67F64BE-EC6C-4694-A7F2-B8A118061FED}" sibTransId="{0F79E51F-170B-4615-9D53-55381475B88C}"/>
    <dgm:cxn modelId="{F0D04AE8-5CE1-42C4-B082-D8B312C3A069}" type="presOf" srcId="{7E51BCEB-B34F-4A94-86E4-DF1F815339A9}" destId="{24B01A4A-7C0B-4359-B81A-B904D3EE04CF}" srcOrd="0" destOrd="0" presId="urn:microsoft.com/office/officeart/2005/8/layout/radial4"/>
    <dgm:cxn modelId="{146C34C6-F87D-4A10-A39B-EC7F90EBBFFB}" type="presOf" srcId="{BF66F41B-F6FE-4723-8772-B463B3031005}" destId="{4D89D098-7248-4EED-914D-A012833BF1AE}" srcOrd="0" destOrd="0" presId="urn:microsoft.com/office/officeart/2005/8/layout/radial4"/>
    <dgm:cxn modelId="{27BEBD56-891A-4FC2-B7A9-FE350391D38F}" srcId="{3A74AA1C-8BD0-485B-A9D7-962C9E1426CB}" destId="{AADD42AB-8BEB-47FF-A52E-7CAC268C62C9}" srcOrd="0" destOrd="0" parTransId="{2B5D11DE-5C28-4398-B90B-03B60537C3A5}" sibTransId="{CFC11281-E9BD-46C2-A56B-32C03B72A06E}"/>
    <dgm:cxn modelId="{D32AE9D7-B9ED-4E58-89B9-059C7F622305}" type="presOf" srcId="{3A74AA1C-8BD0-485B-A9D7-962C9E1426CB}" destId="{74EE0001-202E-4D22-ADDB-5927920E1FD8}" srcOrd="0" destOrd="0" presId="urn:microsoft.com/office/officeart/2005/8/layout/radial4"/>
    <dgm:cxn modelId="{1D699A4F-9BD9-49DA-893D-1F6ED39678C7}" type="presOf" srcId="{AF2ADF2A-5E96-486F-9C29-06BE59AE834D}" destId="{8FCB0139-5FDB-4507-8668-4E4145D37998}" srcOrd="0" destOrd="0" presId="urn:microsoft.com/office/officeart/2005/8/layout/radial4"/>
    <dgm:cxn modelId="{6E1B61E2-7F3B-445A-A730-877630F91819}" type="presOf" srcId="{95F55CE1-AE05-4371-9330-0854AC274448}" destId="{1E48CA3D-04F8-4FF9-A4DF-0C6CD609AB89}" srcOrd="0" destOrd="0" presId="urn:microsoft.com/office/officeart/2005/8/layout/radial4"/>
    <dgm:cxn modelId="{18FECD2C-E1B2-413D-A564-3C70C8217BB8}" srcId="{95F55CE1-AE05-4371-9330-0854AC274448}" destId="{CB90ABCF-BD0C-423C-8EBF-14E9E3946239}" srcOrd="0" destOrd="0" parTransId="{FD24FD33-6474-40F9-A883-9D77B6DAFFCA}" sibTransId="{BD1F5EC4-FA35-462B-9225-00602B2A085D}"/>
    <dgm:cxn modelId="{C8185E65-FA7D-4FD6-8489-B95531C17A3E}" type="presOf" srcId="{53C455FC-5073-4372-8CDE-2B8BB4B08D76}" destId="{374B2D34-D6B1-4B2C-B261-3235C702E829}" srcOrd="0" destOrd="0" presId="urn:microsoft.com/office/officeart/2005/8/layout/radial4"/>
    <dgm:cxn modelId="{6FD3C526-34B4-446D-B2DA-505694D21CB8}" type="presParOf" srcId="{8FCB0139-5FDB-4507-8668-4E4145D37998}" destId="{4D89D098-7248-4EED-914D-A012833BF1AE}" srcOrd="0" destOrd="0" presId="urn:microsoft.com/office/officeart/2005/8/layout/radial4"/>
    <dgm:cxn modelId="{40E9C8D1-0AD5-43E5-AE17-142886F7ED08}" type="presParOf" srcId="{8FCB0139-5FDB-4507-8668-4E4145D37998}" destId="{D7F438B0-9BB3-410C-B861-A2F40F29BF47}" srcOrd="1" destOrd="0" presId="urn:microsoft.com/office/officeart/2005/8/layout/radial4"/>
    <dgm:cxn modelId="{5D58C334-71F3-438B-8EBF-441ABCD81B5B}" type="presParOf" srcId="{8FCB0139-5FDB-4507-8668-4E4145D37998}" destId="{74EE0001-202E-4D22-ADDB-5927920E1FD8}" srcOrd="2" destOrd="0" presId="urn:microsoft.com/office/officeart/2005/8/layout/radial4"/>
    <dgm:cxn modelId="{92536C1E-5937-4D6E-B09B-E24C9D8078DE}" type="presParOf" srcId="{8FCB0139-5FDB-4507-8668-4E4145D37998}" destId="{24B01A4A-7C0B-4359-B81A-B904D3EE04CF}" srcOrd="3" destOrd="0" presId="urn:microsoft.com/office/officeart/2005/8/layout/radial4"/>
    <dgm:cxn modelId="{2319AF60-AA82-43F7-B630-39D46FBEDABA}" type="presParOf" srcId="{8FCB0139-5FDB-4507-8668-4E4145D37998}" destId="{1E48CA3D-04F8-4FF9-A4DF-0C6CD609AB89}" srcOrd="4" destOrd="0" presId="urn:microsoft.com/office/officeart/2005/8/layout/radial4"/>
    <dgm:cxn modelId="{4FE854D5-DDD2-4AEF-A7F8-41C6F530DC92}" type="presParOf" srcId="{8FCB0139-5FDB-4507-8668-4E4145D37998}" destId="{7016B9A6-F36D-446E-951E-7C50071F756E}" srcOrd="5" destOrd="0" presId="urn:microsoft.com/office/officeart/2005/8/layout/radial4"/>
    <dgm:cxn modelId="{DF098E5B-B3C8-475D-998F-671068D46254}" type="presParOf" srcId="{8FCB0139-5FDB-4507-8668-4E4145D37998}" destId="{374B2D34-D6B1-4B2C-B261-3235C702E829}" srcOrd="6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6FC612-0C0C-4CD5-ADA6-3C8662454D64}" type="doc">
      <dgm:prSet loTypeId="urn:microsoft.com/office/officeart/2005/8/layout/radial4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8B07CB76-5DED-47DF-BC3D-F0CBFAC172E1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0000"/>
              </a:solidFill>
            </a:rPr>
            <a:t>CONJUCTIONS</a:t>
          </a:r>
          <a:endParaRPr lang="en-US" sz="1900" b="1" dirty="0">
            <a:solidFill>
              <a:srgbClr val="FF0000"/>
            </a:solidFill>
          </a:endParaRPr>
        </a:p>
      </dgm:t>
    </dgm:pt>
    <dgm:pt modelId="{27BE879F-E87D-4AF1-832D-A73ADC569B6E}" type="parTrans" cxnId="{5881A49B-6AD9-4E78-979D-3F75C317BB4E}">
      <dgm:prSet/>
      <dgm:spPr/>
      <dgm:t>
        <a:bodyPr/>
        <a:lstStyle/>
        <a:p>
          <a:endParaRPr lang="en-US"/>
        </a:p>
      </dgm:t>
    </dgm:pt>
    <dgm:pt modelId="{CBFC52E6-10EB-4D90-BEAD-9B3B8D178A27}" type="sibTrans" cxnId="{5881A49B-6AD9-4E78-979D-3F75C317BB4E}">
      <dgm:prSet/>
      <dgm:spPr/>
      <dgm:t>
        <a:bodyPr/>
        <a:lstStyle/>
        <a:p>
          <a:endParaRPr lang="en-US"/>
        </a:p>
      </dgm:t>
    </dgm:pt>
    <dgm:pt modelId="{729A6290-D05C-4C1D-9895-748F479FE0CC}">
      <dgm:prSet phldrT="[Text]"/>
      <dgm:spPr/>
      <dgm:t>
        <a:bodyPr/>
        <a:lstStyle/>
        <a:p>
          <a:r>
            <a:rPr lang="en-US" dirty="0" smtClean="0"/>
            <a:t>COORDINATING</a:t>
          </a:r>
          <a:endParaRPr lang="en-US" dirty="0"/>
        </a:p>
      </dgm:t>
    </dgm:pt>
    <dgm:pt modelId="{AC657D5D-A966-4BA8-A840-0CAF2FDC0B17}" type="parTrans" cxnId="{021A362D-61B2-481F-8413-316534E896D9}">
      <dgm:prSet/>
      <dgm:spPr/>
      <dgm:t>
        <a:bodyPr/>
        <a:lstStyle/>
        <a:p>
          <a:endParaRPr lang="en-US"/>
        </a:p>
      </dgm:t>
    </dgm:pt>
    <dgm:pt modelId="{41A219F8-1309-47C6-A09D-257BACC360BD}" type="sibTrans" cxnId="{021A362D-61B2-481F-8413-316534E896D9}">
      <dgm:prSet/>
      <dgm:spPr/>
      <dgm:t>
        <a:bodyPr/>
        <a:lstStyle/>
        <a:p>
          <a:endParaRPr lang="en-US"/>
        </a:p>
      </dgm:t>
    </dgm:pt>
    <dgm:pt modelId="{FCF95CA4-CF27-4778-9416-279C20F52E0D}">
      <dgm:prSet phldrT="[Text]"/>
      <dgm:spPr/>
      <dgm:t>
        <a:bodyPr/>
        <a:lstStyle/>
        <a:p>
          <a:r>
            <a:rPr lang="en-US" dirty="0" smtClean="0"/>
            <a:t>SUBORDINATIVE </a:t>
          </a:r>
          <a:endParaRPr lang="en-US" dirty="0"/>
        </a:p>
      </dgm:t>
    </dgm:pt>
    <dgm:pt modelId="{70C5EC49-CC75-4AFB-ADC4-5E030CDDE7A6}" type="parTrans" cxnId="{30091361-47AF-4C4D-9F58-CFA47DA7E7A6}">
      <dgm:prSet/>
      <dgm:spPr/>
      <dgm:t>
        <a:bodyPr/>
        <a:lstStyle/>
        <a:p>
          <a:endParaRPr lang="en-US"/>
        </a:p>
      </dgm:t>
    </dgm:pt>
    <dgm:pt modelId="{BD042919-778B-41F2-BDAA-92ECB019FA19}" type="sibTrans" cxnId="{30091361-47AF-4C4D-9F58-CFA47DA7E7A6}">
      <dgm:prSet/>
      <dgm:spPr/>
      <dgm:t>
        <a:bodyPr/>
        <a:lstStyle/>
        <a:p>
          <a:endParaRPr lang="en-US"/>
        </a:p>
      </dgm:t>
    </dgm:pt>
    <dgm:pt modelId="{C6D7834E-DA7F-4231-ABA4-0AF80AB1A39F}">
      <dgm:prSet phldrT="[Text]"/>
      <dgm:spPr/>
      <dgm:t>
        <a:bodyPr/>
        <a:lstStyle/>
        <a:p>
          <a:r>
            <a:rPr lang="en-US" dirty="0" smtClean="0"/>
            <a:t>CORRELATIVE</a:t>
          </a:r>
          <a:endParaRPr lang="en-US" dirty="0"/>
        </a:p>
      </dgm:t>
    </dgm:pt>
    <dgm:pt modelId="{1C0C49BF-A266-4B80-A175-7EBBAF153435}" type="parTrans" cxnId="{2B4EAD60-08A9-4A97-8D61-3F5ED1D91675}">
      <dgm:prSet/>
      <dgm:spPr/>
      <dgm:t>
        <a:bodyPr/>
        <a:lstStyle/>
        <a:p>
          <a:endParaRPr lang="en-US"/>
        </a:p>
      </dgm:t>
    </dgm:pt>
    <dgm:pt modelId="{EAB79A74-4D86-442C-8734-EB7E958383E9}" type="sibTrans" cxnId="{2B4EAD60-08A9-4A97-8D61-3F5ED1D91675}">
      <dgm:prSet/>
      <dgm:spPr/>
      <dgm:t>
        <a:bodyPr/>
        <a:lstStyle/>
        <a:p>
          <a:endParaRPr lang="en-US"/>
        </a:p>
      </dgm:t>
    </dgm:pt>
    <dgm:pt modelId="{BD8A258C-0E4C-4CF3-830C-BC02D70B99AB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: FOR, AND, SO, YET, OR</a:t>
          </a:r>
          <a:endParaRPr lang="en-US" dirty="0"/>
        </a:p>
      </dgm:t>
    </dgm:pt>
    <dgm:pt modelId="{5982B1C5-B5C2-4B0E-86F2-747331C312DE}" type="parTrans" cxnId="{66E8A289-3352-4DBF-8802-61A64815F03C}">
      <dgm:prSet/>
      <dgm:spPr/>
      <dgm:t>
        <a:bodyPr/>
        <a:lstStyle/>
        <a:p>
          <a:endParaRPr lang="en-US"/>
        </a:p>
      </dgm:t>
    </dgm:pt>
    <dgm:pt modelId="{E325BC62-9297-4724-8312-E1DA9A038B2B}" type="sibTrans" cxnId="{66E8A289-3352-4DBF-8802-61A64815F03C}">
      <dgm:prSet/>
      <dgm:spPr/>
      <dgm:t>
        <a:bodyPr/>
        <a:lstStyle/>
        <a:p>
          <a:endParaRPr lang="en-US"/>
        </a:p>
      </dgm:t>
    </dgm:pt>
    <dgm:pt modelId="{50765E31-A8E6-4F65-B777-0DFEE32952F5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: ALTHOUGH, AFTER,  BECAUSE UNLESS, IF, AFTER, AS  </a:t>
          </a:r>
          <a:endParaRPr lang="en-US" dirty="0"/>
        </a:p>
      </dgm:t>
    </dgm:pt>
    <dgm:pt modelId="{ACF6DFE6-7B89-49C5-90F9-FC420B4A7DFD}" type="parTrans" cxnId="{F163E5CF-128A-45E8-AFE7-41E53FAFAED2}">
      <dgm:prSet/>
      <dgm:spPr/>
      <dgm:t>
        <a:bodyPr/>
        <a:lstStyle/>
        <a:p>
          <a:endParaRPr lang="en-US"/>
        </a:p>
      </dgm:t>
    </dgm:pt>
    <dgm:pt modelId="{7EE1EC44-4E9A-4A35-ACE1-CED25BDAC0BA}" type="sibTrans" cxnId="{F163E5CF-128A-45E8-AFE7-41E53FAFAED2}">
      <dgm:prSet/>
      <dgm:spPr/>
      <dgm:t>
        <a:bodyPr/>
        <a:lstStyle/>
        <a:p>
          <a:endParaRPr lang="en-US"/>
        </a:p>
      </dgm:t>
    </dgm:pt>
    <dgm:pt modelId="{182BD612-DE5C-471D-95FB-BDB8475A7B37}">
      <dgm:prSet phldrT="[Text]"/>
      <dgm:spPr/>
      <dgm:t>
        <a:bodyPr/>
        <a:lstStyle/>
        <a:p>
          <a:r>
            <a:rPr lang="en-US" dirty="0" err="1" smtClean="0"/>
            <a:t>Eg</a:t>
          </a:r>
          <a:r>
            <a:rPr lang="en-US" dirty="0" smtClean="0"/>
            <a:t>: EITHER, NON-BOTH, NO SOON…. THAN, NOT ONLY BUT ALSO</a:t>
          </a:r>
          <a:endParaRPr lang="en-US" dirty="0"/>
        </a:p>
      </dgm:t>
    </dgm:pt>
    <dgm:pt modelId="{561DF6F3-9823-4052-913D-755E4F89BC60}" type="parTrans" cxnId="{0C98F121-DF7B-4EE6-B2CE-61A7723CADA7}">
      <dgm:prSet/>
      <dgm:spPr/>
      <dgm:t>
        <a:bodyPr/>
        <a:lstStyle/>
        <a:p>
          <a:endParaRPr lang="en-US"/>
        </a:p>
      </dgm:t>
    </dgm:pt>
    <dgm:pt modelId="{7EE1354F-280E-4F14-A466-DF2BF1968E2F}" type="sibTrans" cxnId="{0C98F121-DF7B-4EE6-B2CE-61A7723CADA7}">
      <dgm:prSet/>
      <dgm:spPr/>
      <dgm:t>
        <a:bodyPr/>
        <a:lstStyle/>
        <a:p>
          <a:endParaRPr lang="en-US"/>
        </a:p>
      </dgm:t>
    </dgm:pt>
    <dgm:pt modelId="{5B7735B4-3627-401C-885A-8D7F0AA7171C}" type="pres">
      <dgm:prSet presAssocID="{5D6FC612-0C0C-4CD5-ADA6-3C8662454D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78F3B3-9804-4D03-82BB-32B3EC64F70D}" type="pres">
      <dgm:prSet presAssocID="{8B07CB76-5DED-47DF-BC3D-F0CBFAC172E1}" presName="centerShape" presStyleLbl="node0" presStyleIdx="0" presStyleCnt="1" custScaleX="105818"/>
      <dgm:spPr/>
      <dgm:t>
        <a:bodyPr/>
        <a:lstStyle/>
        <a:p>
          <a:endParaRPr lang="en-US"/>
        </a:p>
      </dgm:t>
    </dgm:pt>
    <dgm:pt modelId="{4669E672-AF60-4F1E-9A55-C0A5BF49AEE7}" type="pres">
      <dgm:prSet presAssocID="{AC657D5D-A966-4BA8-A840-0CAF2FDC0B17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A930B624-5343-49C8-B434-ACB1C86B06A5}" type="pres">
      <dgm:prSet presAssocID="{729A6290-D05C-4C1D-9895-748F479FE0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C8ECC-C838-4B49-BAC8-2DBDB1C9AF80}" type="pres">
      <dgm:prSet presAssocID="{70C5EC49-CC75-4AFB-ADC4-5E030CDDE7A6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689AC13-C09A-48EC-A733-ED10D180B446}" type="pres">
      <dgm:prSet presAssocID="{FCF95CA4-CF27-4778-9416-279C20F52E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DC76A-ADA1-4DED-8947-50E32FFC3B91}" type="pres">
      <dgm:prSet presAssocID="{1C0C49BF-A266-4B80-A175-7EBBAF153435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8D2DA7F2-52B1-47C0-83F5-E356C76CFE69}" type="pres">
      <dgm:prSet presAssocID="{C6D7834E-DA7F-4231-ABA4-0AF80AB1A3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A613E-084B-49C2-8768-EA4834E11881}" type="presOf" srcId="{BD8A258C-0E4C-4CF3-830C-BC02D70B99AB}" destId="{A930B624-5343-49C8-B434-ACB1C86B06A5}" srcOrd="0" destOrd="1" presId="urn:microsoft.com/office/officeart/2005/8/layout/radial4"/>
    <dgm:cxn modelId="{0C98F121-DF7B-4EE6-B2CE-61A7723CADA7}" srcId="{C6D7834E-DA7F-4231-ABA4-0AF80AB1A39F}" destId="{182BD612-DE5C-471D-95FB-BDB8475A7B37}" srcOrd="0" destOrd="0" parTransId="{561DF6F3-9823-4052-913D-755E4F89BC60}" sibTransId="{7EE1354F-280E-4F14-A466-DF2BF1968E2F}"/>
    <dgm:cxn modelId="{0FC2DC64-5A98-48F5-A552-BA7B54B868D1}" type="presOf" srcId="{729A6290-D05C-4C1D-9895-748F479FE0CC}" destId="{A930B624-5343-49C8-B434-ACB1C86B06A5}" srcOrd="0" destOrd="0" presId="urn:microsoft.com/office/officeart/2005/8/layout/radial4"/>
    <dgm:cxn modelId="{EEAF726D-9134-4AB0-82A5-B4B38C5B550D}" type="presOf" srcId="{FCF95CA4-CF27-4778-9416-279C20F52E0D}" destId="{0689AC13-C09A-48EC-A733-ED10D180B446}" srcOrd="0" destOrd="0" presId="urn:microsoft.com/office/officeart/2005/8/layout/radial4"/>
    <dgm:cxn modelId="{5BA8C8FC-CF0A-4C49-BD46-FE972311A4FD}" type="presOf" srcId="{182BD612-DE5C-471D-95FB-BDB8475A7B37}" destId="{8D2DA7F2-52B1-47C0-83F5-E356C76CFE69}" srcOrd="0" destOrd="1" presId="urn:microsoft.com/office/officeart/2005/8/layout/radial4"/>
    <dgm:cxn modelId="{E0345D39-6815-48EB-95D5-86A047F8CE77}" type="presOf" srcId="{1C0C49BF-A266-4B80-A175-7EBBAF153435}" destId="{0A7DC76A-ADA1-4DED-8947-50E32FFC3B91}" srcOrd="0" destOrd="0" presId="urn:microsoft.com/office/officeart/2005/8/layout/radial4"/>
    <dgm:cxn modelId="{F163E5CF-128A-45E8-AFE7-41E53FAFAED2}" srcId="{FCF95CA4-CF27-4778-9416-279C20F52E0D}" destId="{50765E31-A8E6-4F65-B777-0DFEE32952F5}" srcOrd="0" destOrd="0" parTransId="{ACF6DFE6-7B89-49C5-90F9-FC420B4A7DFD}" sibTransId="{7EE1EC44-4E9A-4A35-ACE1-CED25BDAC0BA}"/>
    <dgm:cxn modelId="{FB3D3D74-20C6-4738-8F34-40499C943BCC}" type="presOf" srcId="{50765E31-A8E6-4F65-B777-0DFEE32952F5}" destId="{0689AC13-C09A-48EC-A733-ED10D180B446}" srcOrd="0" destOrd="1" presId="urn:microsoft.com/office/officeart/2005/8/layout/radial4"/>
    <dgm:cxn modelId="{7C8A4DC1-C0D6-4075-9D31-9909646F087E}" type="presOf" srcId="{8B07CB76-5DED-47DF-BC3D-F0CBFAC172E1}" destId="{5378F3B3-9804-4D03-82BB-32B3EC64F70D}" srcOrd="0" destOrd="0" presId="urn:microsoft.com/office/officeart/2005/8/layout/radial4"/>
    <dgm:cxn modelId="{021A362D-61B2-481F-8413-316534E896D9}" srcId="{8B07CB76-5DED-47DF-BC3D-F0CBFAC172E1}" destId="{729A6290-D05C-4C1D-9895-748F479FE0CC}" srcOrd="0" destOrd="0" parTransId="{AC657D5D-A966-4BA8-A840-0CAF2FDC0B17}" sibTransId="{41A219F8-1309-47C6-A09D-257BACC360BD}"/>
    <dgm:cxn modelId="{66E8A289-3352-4DBF-8802-61A64815F03C}" srcId="{729A6290-D05C-4C1D-9895-748F479FE0CC}" destId="{BD8A258C-0E4C-4CF3-830C-BC02D70B99AB}" srcOrd="0" destOrd="0" parTransId="{5982B1C5-B5C2-4B0E-86F2-747331C312DE}" sibTransId="{E325BC62-9297-4724-8312-E1DA9A038B2B}"/>
    <dgm:cxn modelId="{2B4EAD60-08A9-4A97-8D61-3F5ED1D91675}" srcId="{8B07CB76-5DED-47DF-BC3D-F0CBFAC172E1}" destId="{C6D7834E-DA7F-4231-ABA4-0AF80AB1A39F}" srcOrd="2" destOrd="0" parTransId="{1C0C49BF-A266-4B80-A175-7EBBAF153435}" sibTransId="{EAB79A74-4D86-442C-8734-EB7E958383E9}"/>
    <dgm:cxn modelId="{4B3C9759-C432-47FB-9DFC-95EE89AA37DB}" type="presOf" srcId="{C6D7834E-DA7F-4231-ABA4-0AF80AB1A39F}" destId="{8D2DA7F2-52B1-47C0-83F5-E356C76CFE69}" srcOrd="0" destOrd="0" presId="urn:microsoft.com/office/officeart/2005/8/layout/radial4"/>
    <dgm:cxn modelId="{30091361-47AF-4C4D-9F58-CFA47DA7E7A6}" srcId="{8B07CB76-5DED-47DF-BC3D-F0CBFAC172E1}" destId="{FCF95CA4-CF27-4778-9416-279C20F52E0D}" srcOrd="1" destOrd="0" parTransId="{70C5EC49-CC75-4AFB-ADC4-5E030CDDE7A6}" sibTransId="{BD042919-778B-41F2-BDAA-92ECB019FA19}"/>
    <dgm:cxn modelId="{28BBF5AD-C0E5-4C55-9C7D-BE65EC3BA080}" type="presOf" srcId="{70C5EC49-CC75-4AFB-ADC4-5E030CDDE7A6}" destId="{CF0C8ECC-C838-4B49-BAC8-2DBDB1C9AF80}" srcOrd="0" destOrd="0" presId="urn:microsoft.com/office/officeart/2005/8/layout/radial4"/>
    <dgm:cxn modelId="{8C211D92-2C47-4871-80A1-BAFACD188B64}" type="presOf" srcId="{AC657D5D-A966-4BA8-A840-0CAF2FDC0B17}" destId="{4669E672-AF60-4F1E-9A55-C0A5BF49AEE7}" srcOrd="0" destOrd="0" presId="urn:microsoft.com/office/officeart/2005/8/layout/radial4"/>
    <dgm:cxn modelId="{5881A49B-6AD9-4E78-979D-3F75C317BB4E}" srcId="{5D6FC612-0C0C-4CD5-ADA6-3C8662454D64}" destId="{8B07CB76-5DED-47DF-BC3D-F0CBFAC172E1}" srcOrd="0" destOrd="0" parTransId="{27BE879F-E87D-4AF1-832D-A73ADC569B6E}" sibTransId="{CBFC52E6-10EB-4D90-BEAD-9B3B8D178A27}"/>
    <dgm:cxn modelId="{640CDE12-6C61-4576-93D3-0AEDFBF5B4BC}" type="presOf" srcId="{5D6FC612-0C0C-4CD5-ADA6-3C8662454D64}" destId="{5B7735B4-3627-401C-885A-8D7F0AA7171C}" srcOrd="0" destOrd="0" presId="urn:microsoft.com/office/officeart/2005/8/layout/radial4"/>
    <dgm:cxn modelId="{F5B19748-E960-457E-BE77-001017ABE9F4}" type="presParOf" srcId="{5B7735B4-3627-401C-885A-8D7F0AA7171C}" destId="{5378F3B3-9804-4D03-82BB-32B3EC64F70D}" srcOrd="0" destOrd="0" presId="urn:microsoft.com/office/officeart/2005/8/layout/radial4"/>
    <dgm:cxn modelId="{BC8CC214-EEEE-4A3C-A802-5D8620578126}" type="presParOf" srcId="{5B7735B4-3627-401C-885A-8D7F0AA7171C}" destId="{4669E672-AF60-4F1E-9A55-C0A5BF49AEE7}" srcOrd="1" destOrd="0" presId="urn:microsoft.com/office/officeart/2005/8/layout/radial4"/>
    <dgm:cxn modelId="{94D24786-D4EE-4DE5-AC56-AC4C41B72321}" type="presParOf" srcId="{5B7735B4-3627-401C-885A-8D7F0AA7171C}" destId="{A930B624-5343-49C8-B434-ACB1C86B06A5}" srcOrd="2" destOrd="0" presId="urn:microsoft.com/office/officeart/2005/8/layout/radial4"/>
    <dgm:cxn modelId="{4362627D-5401-4EEB-B855-5056C6845CDF}" type="presParOf" srcId="{5B7735B4-3627-401C-885A-8D7F0AA7171C}" destId="{CF0C8ECC-C838-4B49-BAC8-2DBDB1C9AF80}" srcOrd="3" destOrd="0" presId="urn:microsoft.com/office/officeart/2005/8/layout/radial4"/>
    <dgm:cxn modelId="{C093872E-6165-40C1-953E-8CC2A2E97D21}" type="presParOf" srcId="{5B7735B4-3627-401C-885A-8D7F0AA7171C}" destId="{0689AC13-C09A-48EC-A733-ED10D180B446}" srcOrd="4" destOrd="0" presId="urn:microsoft.com/office/officeart/2005/8/layout/radial4"/>
    <dgm:cxn modelId="{C23D1E3B-7B36-430A-876B-91F3B9D42936}" type="presParOf" srcId="{5B7735B4-3627-401C-885A-8D7F0AA7171C}" destId="{0A7DC76A-ADA1-4DED-8947-50E32FFC3B91}" srcOrd="5" destOrd="0" presId="urn:microsoft.com/office/officeart/2005/8/layout/radial4"/>
    <dgm:cxn modelId="{4BDC051D-71A8-418F-9592-AB7FCBFCAD83}" type="presParOf" srcId="{5B7735B4-3627-401C-885A-8D7F0AA7171C}" destId="{8D2DA7F2-52B1-47C0-83F5-E356C76CFE69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25/Jun/2019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Greeshma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K. S.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0304" y="762391"/>
            <a:ext cx="47997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PARTS OF SPEECH</a:t>
            </a: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Adverb</a:t>
            </a:r>
            <a:endParaRPr lang="en-US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Qualifies the verbs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girls walked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Excitedly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She dance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gracefully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My sister goes to the gym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regularly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runs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slowly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Prepositions</a:t>
            </a:r>
            <a:endParaRPr lang="en-US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sz="2200" b="1" dirty="0" smtClean="0"/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 preposition, if you recall, is a word which shows the relation between a noun or a pronoun and other words in a sentence.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Place :- at, in, on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Time :- by, after, since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Direction :- towards, into, down.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Interjections</a:t>
            </a:r>
            <a:endParaRPr lang="en-US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Interjections are words which show strong emotion.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Alas ! He is no more,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Hurrah!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Oh!, oh dear!, ouch!, wow!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Reference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English grammar and composition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Four skills for communication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sz="2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1570"/>
            <a:ext cx="8229600" cy="5334593"/>
          </a:xfrm>
        </p:spPr>
        <p:txBody>
          <a:bodyPr>
            <a:normAutofit fontScale="32500" lnSpcReduction="20000"/>
          </a:bodyPr>
          <a:lstStyle/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Common Noun :-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they refer is general names of people, animals, places or things.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Proper Noun:-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they refer to the particular name of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 a person animal place.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Collective noun:-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 They refer to the name of a group of people, animals,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:- Troops, staff,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burch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, shoal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Countable Noun : 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They refer to the things that can be counted per Car, spoon etc.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Uncountable Nouns:-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things that cannot be counted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:- Milk,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waler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, butter etc.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Abstract Noun:-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to an idea, a feeling or a quality cannot be seem or touched.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:- Happiness, decision, Love, Courage, Strong the etc.</a:t>
            </a:r>
          </a:p>
          <a:p>
            <a:pPr lvl="0"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6800" b="1" dirty="0" smtClean="0">
                <a:latin typeface="Times New Roman" pitchFamily="18" charset="0"/>
                <a:cs typeface="Times New Roman" pitchFamily="18" charset="0"/>
              </a:rPr>
              <a:t>Material Nouns :- 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Names of substances from which concrete things are made. </a:t>
            </a:r>
            <a:r>
              <a:rPr lang="en-US" sz="6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6800" dirty="0" smtClean="0">
                <a:latin typeface="Times New Roman" pitchFamily="18" charset="0"/>
                <a:cs typeface="Times New Roman" pitchFamily="18" charset="0"/>
              </a:rPr>
              <a:t>:- cement, gold, wool, cotton, silver etc.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28048"/>
          <a:ext cx="8229600" cy="519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9896"/>
            <a:ext cx="7850777" cy="531626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Personal Pronouns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Refer to the speaker, the person spoke, I, he, she, it, they, we, you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Demonstrative:-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Used to point to specific within a sentence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:- This, that, those, there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Interrogative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Used to ask question what, who, which, whom, whose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Possessive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Show possession His, hers, its, ours, my mine, you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Reflexive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when the object of a sentence refers back to the subject.   Myself, yourself, himself, itself, oneself,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Empholic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emphasis on the does of the action.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Reflective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used to connect a clause on a phrase to another noun or pronoun. Whose, who, which that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Distributive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Denote members of a group separately but not collectively. Each, every, either, everyone, none, any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Indefinite :-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when the things they denote are not specific Anybody, anyone, somebody, Nobody.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3206"/>
            <a:ext cx="8229600" cy="5552957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Quality:-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Quality of a person or a thing.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brave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lady saved the people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room was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bright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Quality:-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answer the question, how many?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ate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two apples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were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few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children playing in the park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Proper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formed from proper noun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Mohan is fond of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Chinese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cuisine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Edward is a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French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citizen</a:t>
            </a:r>
          </a:p>
          <a:p>
            <a:pPr lvl="0"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Demonstrative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indicate which person or thing.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Those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shops are closed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got admission in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school.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poster is impressive</a:t>
            </a:r>
          </a:p>
          <a:p>
            <a:pPr lvl="1">
              <a:buNone/>
            </a:pPr>
            <a:endParaRPr lang="en-US" u="sng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1446"/>
            <a:ext cx="8229600" cy="548471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Possessive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 a sense of belonging to a particular person or a thing.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book,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pencil,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 its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tail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Interrogative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used with nouns to ask questions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Whose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book is this?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airport ?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Distributive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Each one of a number in a group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child was a gift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girl carried a flower</a:t>
            </a:r>
          </a:p>
          <a:p>
            <a:endParaRPr lang="en-US" dirty="0"/>
          </a:p>
        </p:txBody>
      </p:sp>
      <p:pic>
        <p:nvPicPr>
          <p:cNvPr id="4" name="Picture 3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2912" y="232012"/>
            <a:ext cx="991088" cy="1115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07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Parts of Speech,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Greeshma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K. S.,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825</Words>
  <Application>Microsoft Office PowerPoint</Application>
  <PresentationFormat>On-screen Show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Adverb</vt:lpstr>
      <vt:lpstr>Prepositions</vt:lpstr>
      <vt:lpstr>Slide 13</vt:lpstr>
      <vt:lpstr>Interjections</vt:lpstr>
      <vt:lpstr>Reference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127</cp:revision>
  <dcterms:created xsi:type="dcterms:W3CDTF">2018-12-04T06:33:32Z</dcterms:created>
  <dcterms:modified xsi:type="dcterms:W3CDTF">2019-06-25T01:18:31Z</dcterms:modified>
</cp:coreProperties>
</file>