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  <p:sldId id="275" r:id="rId9"/>
    <p:sldId id="278" r:id="rId10"/>
    <p:sldId id="279" r:id="rId11"/>
    <p:sldId id="286" r:id="rId12"/>
    <p:sldId id="280" r:id="rId13"/>
    <p:sldId id="281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59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86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0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11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6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0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74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6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04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5872A-EBA1-4765-860B-C6F753BE861D}"/>
              </a:ext>
            </a:extLst>
          </p:cNvPr>
          <p:cNvSpPr txBox="1"/>
          <p:nvPr/>
        </p:nvSpPr>
        <p:spPr>
          <a:xfrm>
            <a:off x="178905" y="692702"/>
            <a:ext cx="858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COMPOSTING</a:t>
            </a:r>
            <a:endParaRPr lang="en-IN" sz="3600" b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94F812-2F22-48FB-8E4A-2929987BAACA}"/>
              </a:ext>
            </a:extLst>
          </p:cNvPr>
          <p:cNvSpPr txBox="1"/>
          <p:nvPr/>
        </p:nvSpPr>
        <p:spPr>
          <a:xfrm>
            <a:off x="4145475" y="3314700"/>
            <a:ext cx="39075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Prasanna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Kovath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Biotechnology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St.Mary’s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Thrissur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61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Kovath,St.Mar’ys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1400" y="1358900"/>
            <a:ext cx="6934200" cy="25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 pit should be protected from direct sunlight and a certain temperature has to be maintained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should be regularly sprayed on the pit in order to maintain the moisture level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worms should be protected from natural predators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5612" y="3973896"/>
            <a:ext cx="3324225" cy="2575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694036"/>
            <a:ext cx="6997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PRECAUTIONS : VERMICOMPOSTING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53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3745" y="762053"/>
            <a:ext cx="2984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3843646"/>
              </p:ext>
            </p:extLst>
          </p:nvPr>
        </p:nvGraphicFramePr>
        <p:xfrm>
          <a:off x="431800" y="876301"/>
          <a:ext cx="6921500" cy="5412738"/>
        </p:xfrm>
        <a:graphic>
          <a:graphicData uri="http://schemas.openxmlformats.org/drawingml/2006/table">
            <a:tbl>
              <a:tblPr/>
              <a:tblGrid>
                <a:gridCol w="2547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2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7883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Nutrient (%)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Vermicompost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 Yard Manure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167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67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167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167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(ppm)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175.0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146.5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526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 (ppm)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96.5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69.0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167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 (ppm)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1167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 (ppm)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1167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C:N (ratio)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31.3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14400" y="121335"/>
            <a:ext cx="643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COMPARISON:NUTRITIONAL VALUE</a:t>
            </a:r>
            <a:endParaRPr lang="en-US" sz="24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61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Kovath,St.Mar’ys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9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994" y="1038965"/>
            <a:ext cx="6464300" cy="437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natural fertilizer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hazardous for the soil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soil aeration and texture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retention ability is improved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the nutrient status of the soil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is cost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6700" y="337603"/>
            <a:ext cx="4508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ADVANTAGES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61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Kovath,St.Mar’ys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1100" y="1494106"/>
            <a:ext cx="7111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Composting takes a lot of time to process (3 months)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produces bad smell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spend time on maintenance as constant monitoring is required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technique requires a lot of laborers and is pretty hard to implement in urban areas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8600" y="723900"/>
            <a:ext cx="32191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DISADVANTAGES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8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61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Kovath,St.Mar’ys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5979" y="930624"/>
            <a:ext cx="23855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REFERENCE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5978" y="1670735"/>
            <a:ext cx="71652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www.homeguides.sfgate.com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5978" y="1978512"/>
            <a:ext cx="4631421" cy="25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www.planetnatural.com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www.biogas.ifas.ufl.edu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www.ecomena.org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www.sciencedirect.com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www.agritech.tnau.ac.in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3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53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COMPOSTING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898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organic matter that has been decomposed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process called composting.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recycles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organic materials otherwise regarded as waste products and produces a soil conditioner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 is rich in nutrients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composting requires making a heap of wet organic matter such as leaves, grass, and food scraps, and waiting for the materials to break down into humus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 period of months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53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300" y="1025769"/>
            <a:ext cx="662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Bookman Old Style" pitchFamily="18" charset="0"/>
              </a:rPr>
              <a:t>REQUIREMENTS FOR COMPOSTING</a:t>
            </a:r>
          </a:p>
          <a:p>
            <a:pPr algn="ctr">
              <a:buNone/>
            </a:pPr>
            <a:endParaRPr lang="en-US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9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" y="1757779"/>
            <a:ext cx="71501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:  for energy; the microbial oxidation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carbon produces the heat.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: to grow and reproduce more organisms to oxidize the carbon.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Oxygen : for oxidizing the carbon, the decomposition process.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: in the right amounts to maintain activity without causing anaerobic conditions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9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5013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868" y="761844"/>
            <a:ext cx="657744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MICROORGANISMS IN COMPOSTING</a:t>
            </a:r>
          </a:p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849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Actinobacteria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Fungi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Mould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Yeast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Protozoa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Rotifiers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Earthworms</a:t>
            </a:r>
          </a:p>
          <a:p>
            <a:pPr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0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61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Kovath,St.Mar’ys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04800" y="996528"/>
            <a:ext cx="8229600" cy="745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PHASES OF COMPOSTING 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828800"/>
            <a:ext cx="849477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esophilic phase : decomposition is carried out under moderate temperatures by mesophilic microorganisms.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Thermophilic phase : decomposition is carried out by various thermophilic bacteria under high temperatures.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 phase : As the supply of high-energy compounds dwindles, the temperature starts to decrease, and 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mesophiles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once again predominate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61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Kovath,St.Mar’ys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626" y="982045"/>
            <a:ext cx="439189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  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VERMICOMPOSTING</a:t>
            </a:r>
          </a:p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706269"/>
            <a:ext cx="804487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vermicomposting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process by which worms are used to convert organic materials (usually wastes) into a humus-like material known as vermin-compost.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uperior to most composts as an inoculant in the production of compost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in nitrate and contain minerals like phosphorous,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potassium,calcium,magnesium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excellent fertilizers and soil conditioners.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algn="just"/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" y="4004460"/>
            <a:ext cx="849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776775" y="3407217"/>
            <a:ext cx="8229600" cy="59724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4961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Kovath,St.Mar’ys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098246" y="621740"/>
            <a:ext cx="8229600" cy="6631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54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621740"/>
            <a:ext cx="7835900" cy="54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5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5013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Composting,Prasanna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R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Kovath,St.Mary’s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24" y="1202379"/>
            <a:ext cx="2451100" cy="1975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461" y="2159000"/>
            <a:ext cx="2422735" cy="1974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270" y="3479595"/>
            <a:ext cx="2406230" cy="1762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4699" y="3175000"/>
            <a:ext cx="230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African earthworm (</a:t>
            </a:r>
            <a:r>
              <a:rPr lang="en-US" b="1" i="1"/>
              <a:t>Eudrillus euginiae</a:t>
            </a:r>
            <a:r>
              <a:rPr lang="en-US" b="1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5100" y="44577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Tiger worm or Red wrinkle (</a:t>
            </a:r>
            <a:r>
              <a:rPr lang="en-US" b="1" i="1" dirty="0" err="1"/>
              <a:t>Eisenia</a:t>
            </a:r>
            <a:r>
              <a:rPr lang="en-US" b="1" i="1" dirty="0"/>
              <a:t> </a:t>
            </a:r>
            <a:r>
              <a:rPr lang="en-US" b="1" i="1" dirty="0" err="1"/>
              <a:t>foetida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12270" y="5422900"/>
            <a:ext cx="240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Asian worms (</a:t>
            </a:r>
            <a:r>
              <a:rPr lang="en-US" b="1" i="1"/>
              <a:t>perinonyx ecavatus</a:t>
            </a:r>
            <a:r>
              <a:rPr lang="en-US" b="1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4900" y="520700"/>
            <a:ext cx="82969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EARTHWORMS USED FOR COMPOSTING</a:t>
            </a:r>
            <a:endParaRPr lang="en-US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5273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Poetic Forms &amp;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Genres,Ceena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Jose.k,St.Mar’ys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413" y="622847"/>
            <a:ext cx="78261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DIFFERENT TYPES OF VERMICOMPOSTING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749300" y="1371601"/>
            <a:ext cx="69469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 Method: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organic matter are prepared. This is an easy practice and is widely used.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pits are made and are filled with organic matter. However, this method is not preferred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of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logging and poor aeration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75" y="4026289"/>
            <a:ext cx="2909625" cy="2222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399" y="4026289"/>
            <a:ext cx="2675181" cy="2254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389" y="4026289"/>
            <a:ext cx="2734361" cy="22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2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552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admission</cp:lastModifiedBy>
  <cp:revision>112</cp:revision>
  <dcterms:created xsi:type="dcterms:W3CDTF">2018-12-04T06:33:32Z</dcterms:created>
  <dcterms:modified xsi:type="dcterms:W3CDTF">2019-06-21T01:48:07Z</dcterms:modified>
</cp:coreProperties>
</file>