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3" r:id="rId5"/>
    <p:sldId id="262" r:id="rId6"/>
    <p:sldId id="261" r:id="rId7"/>
    <p:sldId id="258" r:id="rId8"/>
    <p:sldId id="275" r:id="rId9"/>
    <p:sldId id="278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Oedipus Rex: Sophocles 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Chandramohan</a:t>
            </a:r>
            <a:endParaRPr lang="en-US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37818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Oedipus Family Tree</a:t>
            </a:r>
          </a:p>
        </p:txBody>
      </p:sp>
      <p:pic>
        <p:nvPicPr>
          <p:cNvPr id="7" name="Picture 6" descr="Image result for Oedipus Rex family tre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1823" y="2070789"/>
            <a:ext cx="5943600" cy="410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898" y="1683798"/>
            <a:ext cx="8043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www.universityofcalicut.info/SDE/worldclassicsintranslation.pdf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30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St. 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9202" y="649140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GREEK DRAMA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types: Comedy,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Satyre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Tragedy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Masks were prominent as it enabled actors to play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severalroles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stage.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theatre of Dionysus: God of wine and Procreation was the subject of most of the plays.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Dramas were usually about the events that occurred when the Gods spoke to and interacted with men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Origin of Greek Theatre</a:t>
            </a:r>
          </a:p>
          <a:p>
            <a:pPr algn="ctr">
              <a:buNone/>
            </a:pP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 important events in ancient Greece were performed outdoors; dramas were no exception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Three week-long festivals were set aside each year for the purpose of dramatizing stories of the Greeks’ lives:  one in March, another in January, and another at varying times throughout the year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2100" y="4640203"/>
            <a:ext cx="3265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30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7925" y="970850"/>
            <a:ext cx="8413378" cy="12926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The structure of most Greek tragedies presents a tight, formal arrangement of parts, including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:</a:t>
            </a: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795" y="2138467"/>
            <a:ext cx="849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Prologue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[opening scene]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Parados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[first of the Chorus’s lyric songs]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 regular alternation of scenes in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Dialogue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Choral Odes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Exodos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[concluding scene]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84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TRILOGY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Group of three plays on a related subject or theme. 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“Oedipus the King” is the first play of a Trilogy including: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“Oedipus at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Colonus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” and “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Antigone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,” a play about Oedipus’ daughter.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935" y="498719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Characters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849" y="1209880"/>
            <a:ext cx="8044874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Oedipus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-  native of Thebes; subject of a terrible prophecy that has him killing his father and marrying his mother;  sent away, but returns triumphant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Jocasta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-   Queen of Thebes;  marries Oedipus after the death of her husband, the King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Creon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Jocasta's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brother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Oracle at Delphi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 predicts Oedipus’ fate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Antigone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Ismene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 Oedipus’ daughters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Chorus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-  Theban citizens; comment on events as they unfold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817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Themes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306286"/>
            <a:ext cx="829310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The themes, or underlying messages, of Oedipus Rex are crucial to the plays’ long-lasting appeal.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themes explored in this tragedy include: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quest for identity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nature of innocence and guilt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Blindness and sight (all forms)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Fate versus Free Will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Abuse of power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5395" y="1254032"/>
            <a:ext cx="782465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Defined as the Freudian Theory that all young children around age 3+ have a strong attachment to the parent of the opposite gender and wish to kill/destroy the same gender parent so they can take their place.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 Neo-Freudian psychology,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Electra complex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as proposed by Carl Jung his Theory of Psychoanalysis, is a girl's psychosexual competition with her mother for possession of her father.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068" y="513925"/>
            <a:ext cx="7662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Oedipal Complex</a:t>
            </a:r>
          </a:p>
        </p:txBody>
      </p:sp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37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Oedipus Rex,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Anu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Chandramohan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8823" y="1763485"/>
            <a:ext cx="849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His attitudes and messages are: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is no security in life</a:t>
            </a:r>
          </a:p>
          <a:p>
            <a:pPr lvl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Man must accept his limitations</a:t>
            </a:r>
          </a:p>
          <a:p>
            <a:pPr lvl="1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Good fortune is transient</a:t>
            </a:r>
          </a:p>
          <a:p>
            <a:pPr lvl="1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 man is perfect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509452" y="816952"/>
            <a:ext cx="20457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Sophocles:</a:t>
            </a:r>
          </a:p>
        </p:txBody>
      </p:sp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428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144</cp:revision>
  <dcterms:created xsi:type="dcterms:W3CDTF">2018-12-04T06:33:32Z</dcterms:created>
  <dcterms:modified xsi:type="dcterms:W3CDTF">2019-06-19T23:40:45Z</dcterms:modified>
</cp:coreProperties>
</file>