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2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Gene Silencing And Editing</a:t>
            </a:r>
            <a:endParaRPr lang="en-IN" sz="3600" b="1" dirty="0">
              <a:solidFill>
                <a:srgbClr val="C00000"/>
              </a:solidFill>
              <a:latin typeface="Bookman Old Style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Saritha Francis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Biotechnology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ENGINEERED NUCLEASES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meganucleases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enzymes in the endonuclease family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2) zinc finger nucleases (ZFNs),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3) transcription activator-like effector-based nucleases (TALEN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4) the clustered regularly interspaced short palindromic repeats (CRISPR/Cas9) system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3366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8033520" cy="91028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CRISPR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- Clustered Regularly Interspaced Short Palindromic Repeats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a family of DNA sequences found within the genomes of prokaryotic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organisms (bacteria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archaea)</a:t>
            </a:r>
          </a:p>
          <a:p>
            <a:pPr algn="just"/>
            <a:endParaRPr lang="en-US" sz="2200" baseline="30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derived from DNA fragments from viruses that have previously infected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prokaryote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are used to detect and destroy DNA from similar viruses during subsequent infections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/>
          </a:p>
          <a:p>
            <a:endParaRPr lang="en-US" sz="2400" baseline="30000" dirty="0"/>
          </a:p>
        </p:txBody>
      </p:sp>
    </p:spTree>
    <p:extLst>
      <p:ext uri="{BB962C8B-B14F-4D97-AF65-F5344CB8AC3E}">
        <p14:creationId xmlns="" xmlns:p14="http://schemas.microsoft.com/office/powerpoint/2010/main" val="39610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8033520" cy="910281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CRISPR</a:t>
            </a:r>
            <a:r>
              <a:rPr lang="en-US" sz="26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Bookman Old Style" pitchFamily="18" charset="0"/>
              </a:rPr>
              <a:t>-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Clustered Regularly Interspaced Short Palindromic Repeats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Cas9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"CRISPR-associated 9") is an enzyme that uses CRISPR sequences as a guide to recognize and cleave specific strands of DNA that are complementary to the CRISPR sequence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CRISPR/Cas9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can be used to edit genes within organisms.</a:t>
            </a:r>
            <a:endParaRPr lang="en-US" sz="2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5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Gene Editing Application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Gene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therapy</a:t>
            </a:r>
          </a:p>
          <a:p>
            <a:pPr algn="just"/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-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first clinical use of TALEN-based genome editing was in the treatment of CD19+ acute lymphoblastic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leukemia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- 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 11-month old child in 2015.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-Modified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donor T cells were engineered to attack the leukemia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cells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CRISPR-Cas9 is used to correct genetic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mutation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-such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 Down syndrome, spina bifida, anencephaly,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Tuner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Klinefelter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syndromes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196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Gene Editing Application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Eradicating diseases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-CRISPR-Cas9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gene drives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modify genes associated with sterility in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gambiae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the vector for malaria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en-US" sz="2200" baseline="30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- further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implications in eradicating other vector borne diseases such as yellow fever, dengue, and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Zika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903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Reference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ghr.nlm.nih.gov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/primer/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genomicresearch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genome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editing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www.news-medical.net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/life-sciences/How-Does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www.frontiersin.org/research-topics/7276/precise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www.ncbi.nlm.nih.gov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/probe/docs/appl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silencing</a:t>
            </a:r>
          </a:p>
          <a:p>
            <a:pPr algn="just">
              <a:buFont typeface="Wingdings" pitchFamily="2" charset="2"/>
              <a:buChar char="v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www.doublehelixresearch.com/files/journals/dhr-ijbls/v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www.sciencedirect.com/.../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gene-silencing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GENE SILENCING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Gene silencing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regulation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gene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expression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occur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transcription or translation level.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methods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used to silence genes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– RNAi (miRNA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siRNA),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- CRISPR 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Ribozymes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5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RNA interference </a:t>
            </a:r>
            <a:r>
              <a:rPr lang="en-US" sz="2600" dirty="0">
                <a:solidFill>
                  <a:srgbClr val="C00000"/>
                </a:solidFill>
                <a:latin typeface="Bookman Old Style" pitchFamily="18" charset="0"/>
              </a:rPr>
              <a:t>(RNAi)</a:t>
            </a:r>
            <a:r>
              <a:rPr lang="en-US" sz="2600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RNA interference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(RNAi) is a biological process in which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RNA molecules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inhibit gene expression or translation, by neutralizing targeted mRNA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molecules</a:t>
            </a: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RNAi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was known by other names,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co-suppression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       - post-transcriptional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gene silencing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(PTGS),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quelling</a:t>
            </a:r>
          </a:p>
          <a:p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RNAi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 precise, efficient, stable and better than antisense technology for gene suppression</a:t>
            </a:r>
          </a:p>
        </p:txBody>
      </p:sp>
    </p:spTree>
    <p:extLst>
      <p:ext uri="{BB962C8B-B14F-4D97-AF65-F5344CB8AC3E}">
        <p14:creationId xmlns="" xmlns:p14="http://schemas.microsoft.com/office/powerpoint/2010/main" val="15880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8563" y="1115290"/>
            <a:ext cx="84898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Andrew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Fire 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Craig C.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Mello (2006)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Nobel Prize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their work on RNA interference in the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Caenorhabditis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elegans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Two types of small ribonucleic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acid (RNA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molecules 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– microRNA (miRNA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-small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interfering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RNA (siRNA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 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RNAs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degrade messenger RNA (mRNA) molecules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(a)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translation, via post-transcriptional gene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silencing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(b) transcription, via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pre-transcriptional silencing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enzyme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complex catalyzes DNA methylation at genomic positions complementary to complexed siRNA or miRNA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1572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Small interfering RNA (siRNA)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known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short interfering RNA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silencing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RNA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a class of double-stranded RNA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molecules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20-25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base pairs 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length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miRNA, and operating within the RNA interference (RNAi) pathway</a:t>
            </a:r>
          </a:p>
        </p:txBody>
      </p:sp>
    </p:spTree>
    <p:extLst>
      <p:ext uri="{BB962C8B-B14F-4D97-AF65-F5344CB8AC3E}">
        <p14:creationId xmlns="" xmlns:p14="http://schemas.microsoft.com/office/powerpoint/2010/main" val="39691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004552"/>
            <a:ext cx="84898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enzyme involved in RNAi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Dicer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cleaves long double-stranded RNA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dsRNA) into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short double-stranded fragments of ~21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nucleotide siRNAs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siRNA is unwound into two single-stranded RNAs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ssRNAs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), the passenger strand and the guide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strand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passenger strand is degraded and the guide strand is incorporated into the RNA-induced silencing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complex (RISC)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when the guide strand pairs with a complementary sequence in a messenger RNA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induces cleavage by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Argonaute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(Ago2), the catalytic component of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RISC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3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Ribozymes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Ribozymes are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catalytic RNA molecules used in gene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silencing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by cleaving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mRNA molecules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055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Application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Medicine include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- cancer, 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infectious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diseases,  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- respiratory diseases(asthma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chronic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obstructive pulmonary disease (COPD) and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cystic fibrosis),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-neurodegenerative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disorders (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Huntington's disease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Food -Arctic Apples: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non-browning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trait create by using gene silencing to reduce the expression of polyphenol oxidase (PPO).</a:t>
            </a:r>
          </a:p>
        </p:txBody>
      </p:sp>
    </p:spTree>
    <p:extLst>
      <p:ext uri="{BB962C8B-B14F-4D97-AF65-F5344CB8AC3E}">
        <p14:creationId xmlns="" xmlns:p14="http://schemas.microsoft.com/office/powerpoint/2010/main" val="15806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092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Gene Silencing And Editing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 Saritha Francis,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1074" y="583825"/>
            <a:ext cx="7411220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Gene Editing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type of genetic engineering in which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DNA 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inserted, deleted, modified or replaced in the genome of a living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organism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editing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 engineered nucleases, or "molecular scissors".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nucleases create site-specific double-strand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breaks (DSBs)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induced double-strand breaks are repaired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through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nonhomologous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end-joining (NHEJ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or    -homologous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recombination (HR),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resulting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targeted mutations ('edits'). </a:t>
            </a:r>
          </a:p>
        </p:txBody>
      </p:sp>
    </p:spTree>
    <p:extLst>
      <p:ext uri="{BB962C8B-B14F-4D97-AF65-F5344CB8AC3E}">
        <p14:creationId xmlns="" xmlns:p14="http://schemas.microsoft.com/office/powerpoint/2010/main" val="15013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857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166</cp:revision>
  <dcterms:created xsi:type="dcterms:W3CDTF">2018-12-04T06:33:32Z</dcterms:created>
  <dcterms:modified xsi:type="dcterms:W3CDTF">2019-06-20T04:02:07Z</dcterms:modified>
</cp:coreProperties>
</file>