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8" r:id="rId9"/>
    <p:sldId id="275" r:id="rId10"/>
    <p:sldId id="278" r:id="rId11"/>
    <p:sldId id="279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21/Jun/2019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crobeonline.com/" TargetMode="External"/><Relationship Id="rId3" Type="http://schemas.openxmlformats.org/officeDocument/2006/relationships/hyperlink" Target="http://www.generalmicroscience.com/" TargetMode="External"/><Relationship Id="rId7" Type="http://schemas.openxmlformats.org/officeDocument/2006/relationships/hyperlink" Target="http://www.wikipedia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hutterstock.com/" TargetMode="External"/><Relationship Id="rId5" Type="http://schemas.openxmlformats.org/officeDocument/2006/relationships/hyperlink" Target="http://www.serc.carleton.edu/" TargetMode="External"/><Relationship Id="rId4" Type="http://schemas.openxmlformats.org/officeDocument/2006/relationships/hyperlink" Target="http://www.cliffsnotes.com/" TargetMode="External"/><Relationship Id="rId9" Type="http://schemas.openxmlformats.org/officeDocument/2006/relationships/hyperlink" Target="http://www.austincc.ed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STAINING TECHNIQUES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Prasanna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Kovath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Biotechnology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Thrissur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597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Staining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Techniques,Prasanna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R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Kovath,St.Mar’ys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College,Thrissur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  <a:cs typeface="Times New Roman" panose="02020603050405020304" pitchFamily="18" charset="0"/>
              </a:rPr>
              <a:t>ENDOSPORE STAINING</a:t>
            </a:r>
          </a:p>
          <a:p>
            <a:pPr algn="just">
              <a:buNone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used to visualize bacterial endospores. 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Stains used are :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malachite green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safranin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Endospores will stain green. Parent cells will stain red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610100"/>
            <a:ext cx="2322577" cy="19640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729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Staining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Techniques,Prasanna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R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Kovath,St.Mar’ys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384752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NEGATIVE STAINING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77273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main purpose of Negative staining is to study the morphological shape, size and arrangement of the bacteria cells that is difficult to stain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Also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be used to stain cells that are too delicate to be heat-fixed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equires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 acidic dye such as India Ink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or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Nigrosin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868" y="3848100"/>
            <a:ext cx="3091032" cy="25324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729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Staining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Techniques,Prasanna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R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Kovath,St.Mar’ys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5979" y="1769866"/>
            <a:ext cx="66421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200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www.generalmicroscience.com</a:t>
            </a:r>
            <a:endParaRPr lang="en-US" sz="2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www.cliffsnotes.com</a:t>
            </a:r>
            <a:endParaRPr lang="en-US" sz="2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www.serc.carleton.edu</a:t>
            </a:r>
            <a:endParaRPr lang="en-US" sz="2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www.shutterstock.com</a:t>
            </a:r>
            <a:endParaRPr lang="en-US" sz="2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www.wikipedia.org</a:t>
            </a:r>
            <a:endParaRPr lang="en-US" sz="2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www.microbeonline.com</a:t>
            </a:r>
            <a:endParaRPr lang="en-US" sz="2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www.render.fineartamerica.com</a:t>
            </a:r>
            <a:endParaRPr lang="en-US" sz="2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www.austincc.edu</a:t>
            </a:r>
            <a:endParaRPr lang="en-US" sz="2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www.microbiologyinfo.com</a:t>
            </a:r>
            <a:endParaRPr lang="en-US" sz="2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598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Staining </a:t>
            </a:r>
            <a:r>
              <a:rPr lang="en-IN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Techniques,Prasanna.R.Kovath,St.Mary’s</a:t>
            </a:r>
            <a:r>
              <a:rPr lang="en-IN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 Thrissur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0890" y="1619797"/>
            <a:ext cx="785077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can be performed with basic dyes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positively charged dyes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attracted to the negatively charged materials of the microbial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cytoplasm.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Examples of simple stain are Methylene blue, Safranin, Malachite green, Basic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fuchsin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crystal violet etc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useful in preliminary studies of morphological characters of cell that is its size, shape and arrangement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also called as monochrome staining or positive staining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39900" y="583824"/>
            <a:ext cx="52197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SIMPLE STAINING TECHNIQUES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573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Staining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Techniques,Prasanna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R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Kovath,St.Mary’s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 Thrissur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673099"/>
            <a:ext cx="6235699" cy="55753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573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Staining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Techniques,Prasanna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R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Kovath,St.Mary’s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 Thrissur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3868" y="761845"/>
            <a:ext cx="60555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DIFFERENTIAL STAINING TECHNIQUES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1200" y="1676400"/>
            <a:ext cx="7531463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Distinguishes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two kinds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organisms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Gram stain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technique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This differential technique separates bacteria into two groups, Gram‐positive bacteria and Gram‐negative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bacteria.</a:t>
            </a:r>
          </a:p>
          <a:p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Acid‐fast technique </a:t>
            </a:r>
          </a:p>
          <a:p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technique differentiates species of 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Mycobacterium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from other bacteria.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6573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Staining </a:t>
            </a:r>
            <a:r>
              <a:rPr lang="en-IN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Techniques,Prasanna</a:t>
            </a:r>
            <a:r>
              <a:rPr lang="en-IN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R </a:t>
            </a:r>
            <a:r>
              <a:rPr lang="en-IN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Kovath,St.Mary’s</a:t>
            </a:r>
            <a:r>
              <a:rPr lang="en-IN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 Thrissur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04800" y="9965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GRAM STAINING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84947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Gram stain procedure distinguishes between Gram positive and Gram negative groups by coloring these cells red or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violet.</a:t>
            </a: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Gram positive bacteria stain violet due to the presence of a thick layer of peptidoglycan in their cell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walls.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Gram negative bacteria stain red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 they have a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thinner peptidoglycan wall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200" y="4495800"/>
            <a:ext cx="2921854" cy="17979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4495800"/>
            <a:ext cx="2895600" cy="17979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729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Staining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Techniques,Prasanna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R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Kovath,St.Mar’ys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982045"/>
            <a:ext cx="4391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76775" y="3407217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203200"/>
            <a:ext cx="4826000" cy="53975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651000" y="5493435"/>
            <a:ext cx="533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i="1" dirty="0"/>
          </a:p>
          <a:p>
            <a:r>
              <a:rPr lang="en-US" b="1" i="1" dirty="0" smtClean="0">
                <a:solidFill>
                  <a:srgbClr val="FF0000"/>
                </a:solidFill>
              </a:rPr>
              <a:t>The </a:t>
            </a:r>
            <a:r>
              <a:rPr lang="en-US" b="1" i="1" dirty="0">
                <a:solidFill>
                  <a:srgbClr val="FF0000"/>
                </a:solidFill>
              </a:rPr>
              <a:t>Gram stain procedure used </a:t>
            </a:r>
            <a:r>
              <a:rPr lang="en-US" b="1" i="1" dirty="0" smtClean="0">
                <a:solidFill>
                  <a:srgbClr val="FF0000"/>
                </a:solidFill>
              </a:rPr>
              <a:t>for differentiating </a:t>
            </a:r>
            <a:r>
              <a:rPr lang="en-US" b="1" i="1" dirty="0">
                <a:solidFill>
                  <a:srgbClr val="FF0000"/>
                </a:solidFill>
              </a:rPr>
              <a:t>bacteria into two groups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72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Staining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Techniques,Prasanna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R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Kovath,St.Mary’s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7201" y="1036373"/>
            <a:ext cx="880090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ACID FAST STAINING/ZIEHL NEELSEN STAINING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51943"/>
            <a:ext cx="8494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irst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introduced by Dr. Paul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Ehrlich.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Acid-fast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organisms contain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large amounts of lipid substances within their cell walls called mycolic acids. These acids resist staining by ordinary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methods.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Reagents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are –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carbol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fuchsin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acid alcohol, and methylene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blue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Acid-fast bacilli are bright red after staining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36" y="4546600"/>
            <a:ext cx="2772440" cy="21724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729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Staining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Techniques,Prasanna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R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Kovath,St.Mar’ys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63600" y="621740"/>
            <a:ext cx="6946900" cy="7752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OTHER STAINING METHODS 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2931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Capsule Staining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Endospore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Staining</a:t>
            </a:r>
          </a:p>
          <a:p>
            <a:pPr algn="just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Negative Staining</a:t>
            </a: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722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Staining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Techniques,Prasanna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R </a:t>
            </a:r>
            <a:r>
              <a:rPr lang="en-US" sz="1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Kovath,St.Mary’s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4000" y="670679"/>
            <a:ext cx="51816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CAPSULE STAINING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447801"/>
            <a:ext cx="6096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uses acidic and basic dyes to stain background &amp; bacterial cells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respectively.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Stains used are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Nigrosine,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congo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red,crystal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violet, safranin, basic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fuchsin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methylene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blue.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Two commonly used methods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are :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India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ink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Anthony’s stain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sz="2800" dirty="0"/>
          </a:p>
          <a:p>
            <a:pPr>
              <a:lnSpc>
                <a:spcPct val="150000"/>
              </a:lnSpc>
            </a:pPr>
            <a:endParaRPr lang="en-US" sz="2800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00" y="4457700"/>
            <a:ext cx="3202004" cy="19228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513" y="2667000"/>
            <a:ext cx="2615090" cy="19111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413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124</cp:revision>
  <dcterms:created xsi:type="dcterms:W3CDTF">2018-12-04T06:33:32Z</dcterms:created>
  <dcterms:modified xsi:type="dcterms:W3CDTF">2019-06-21T00:02:43Z</dcterms:modified>
</cp:coreProperties>
</file>