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F64A05-1E07-4A48-8180-62B948DC2D57}" type="doc">
      <dgm:prSet loTypeId="urn:microsoft.com/office/officeart/2005/8/layout/orgChart1" loCatId="hierarchy" qsTypeId="urn:microsoft.com/office/officeart/2005/8/quickstyle/3d4" qsCatId="3D" csTypeId="urn:microsoft.com/office/officeart/2005/8/colors/accent1_2" csCatId="accent1"/>
      <dgm:spPr/>
    </dgm:pt>
    <dgm:pt modelId="{40191701-4586-46E0-8CF5-36F72EAE62C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Speech sounds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44</a:t>
          </a:r>
        </a:p>
      </dgm:t>
    </dgm:pt>
    <dgm:pt modelId="{B9E3EB3C-A7A0-4C41-A466-41257EA42842}" type="parTrans" cxnId="{2EA51383-22D3-43CD-87D2-A7A679CB586D}">
      <dgm:prSet/>
      <dgm:spPr/>
      <dgm:t>
        <a:bodyPr/>
        <a:lstStyle/>
        <a:p>
          <a:endParaRPr lang="en-US"/>
        </a:p>
      </dgm:t>
    </dgm:pt>
    <dgm:pt modelId="{CD1B63C5-185C-40B1-9830-10E4799A7CC9}" type="sibTrans" cxnId="{2EA51383-22D3-43CD-87D2-A7A679CB586D}">
      <dgm:prSet/>
      <dgm:spPr/>
      <dgm:t>
        <a:bodyPr/>
        <a:lstStyle/>
        <a:p>
          <a:endParaRPr lang="en-US"/>
        </a:p>
      </dgm:t>
    </dgm:pt>
    <dgm:pt modelId="{1A423C81-1FBB-4356-ACDC-522A52B666C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Vowels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20</a:t>
          </a:r>
        </a:p>
      </dgm:t>
    </dgm:pt>
    <dgm:pt modelId="{262F40F5-17C5-41FD-B2BE-35F061C07C9B}" type="parTrans" cxnId="{BFC7C5D7-E79E-4526-A1EA-78EA9509FD8C}">
      <dgm:prSet/>
      <dgm:spPr/>
      <dgm:t>
        <a:bodyPr/>
        <a:lstStyle/>
        <a:p>
          <a:endParaRPr lang="en-US"/>
        </a:p>
      </dgm:t>
    </dgm:pt>
    <dgm:pt modelId="{23D3B07C-7F0A-466D-8862-694338229FA4}" type="sibTrans" cxnId="{BFC7C5D7-E79E-4526-A1EA-78EA9509FD8C}">
      <dgm:prSet/>
      <dgm:spPr/>
      <dgm:t>
        <a:bodyPr/>
        <a:lstStyle/>
        <a:p>
          <a:endParaRPr lang="en-US"/>
        </a:p>
      </dgm:t>
    </dgm:pt>
    <dgm:pt modelId="{38F9FF08-E492-4E4D-8A2D-2A32FCD4909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Consonants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24</a:t>
          </a:r>
        </a:p>
      </dgm:t>
    </dgm:pt>
    <dgm:pt modelId="{D1D9C014-18A9-42A8-BEF3-4E8A4B4CEFED}" type="parTrans" cxnId="{2BD832AB-7DE2-4BD2-B414-4D9755B5CC3E}">
      <dgm:prSet/>
      <dgm:spPr/>
      <dgm:t>
        <a:bodyPr/>
        <a:lstStyle/>
        <a:p>
          <a:endParaRPr lang="en-US"/>
        </a:p>
      </dgm:t>
    </dgm:pt>
    <dgm:pt modelId="{F3FF001E-C0AB-4858-9D5F-5F80C882A0A2}" type="sibTrans" cxnId="{2BD832AB-7DE2-4BD2-B414-4D9755B5CC3E}">
      <dgm:prSet/>
      <dgm:spPr/>
      <dgm:t>
        <a:bodyPr/>
        <a:lstStyle/>
        <a:p>
          <a:endParaRPr lang="en-US"/>
        </a:p>
      </dgm:t>
    </dgm:pt>
    <dgm:pt modelId="{8969FE93-9EF5-41B2-B69C-8717A0B4CABF}" type="pres">
      <dgm:prSet presAssocID="{7BF64A05-1E07-4A48-8180-62B948DC2D5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B0C35E6-9872-401F-A35A-D18E9BB8701D}" type="pres">
      <dgm:prSet presAssocID="{40191701-4586-46E0-8CF5-36F72EAE62C2}" presName="hierRoot1" presStyleCnt="0">
        <dgm:presLayoutVars>
          <dgm:hierBranch/>
        </dgm:presLayoutVars>
      </dgm:prSet>
      <dgm:spPr/>
    </dgm:pt>
    <dgm:pt modelId="{52FF286C-C628-4524-8A52-6CC1D6599105}" type="pres">
      <dgm:prSet presAssocID="{40191701-4586-46E0-8CF5-36F72EAE62C2}" presName="rootComposite1" presStyleCnt="0"/>
      <dgm:spPr/>
    </dgm:pt>
    <dgm:pt modelId="{74A8F05B-F72A-4FF2-AF9E-E149F200E985}" type="pres">
      <dgm:prSet presAssocID="{40191701-4586-46E0-8CF5-36F72EAE62C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F3DE13B-8661-4CD4-A188-7613FC1CA2BD}" type="pres">
      <dgm:prSet presAssocID="{40191701-4586-46E0-8CF5-36F72EAE62C2}" presName="rootConnector1" presStyleLbl="node1" presStyleIdx="0" presStyleCnt="0"/>
      <dgm:spPr/>
      <dgm:t>
        <a:bodyPr/>
        <a:lstStyle/>
        <a:p>
          <a:endParaRPr lang="en-IN"/>
        </a:p>
      </dgm:t>
    </dgm:pt>
    <dgm:pt modelId="{33F2B479-8467-4608-8AE0-09811CC61161}" type="pres">
      <dgm:prSet presAssocID="{40191701-4586-46E0-8CF5-36F72EAE62C2}" presName="hierChild2" presStyleCnt="0"/>
      <dgm:spPr/>
    </dgm:pt>
    <dgm:pt modelId="{A6E371C8-0139-441E-AFEB-D861F58EEDDD}" type="pres">
      <dgm:prSet presAssocID="{262F40F5-17C5-41FD-B2BE-35F061C07C9B}" presName="Name35" presStyleLbl="parChTrans1D2" presStyleIdx="0" presStyleCnt="2"/>
      <dgm:spPr/>
      <dgm:t>
        <a:bodyPr/>
        <a:lstStyle/>
        <a:p>
          <a:endParaRPr lang="en-IN"/>
        </a:p>
      </dgm:t>
    </dgm:pt>
    <dgm:pt modelId="{4A15FDE4-A57D-471D-BF6C-577FB1D7D03E}" type="pres">
      <dgm:prSet presAssocID="{1A423C81-1FBB-4356-ACDC-522A52B666C8}" presName="hierRoot2" presStyleCnt="0">
        <dgm:presLayoutVars>
          <dgm:hierBranch/>
        </dgm:presLayoutVars>
      </dgm:prSet>
      <dgm:spPr/>
    </dgm:pt>
    <dgm:pt modelId="{F863FA82-A8C5-4557-8BCB-5E741C67EBB3}" type="pres">
      <dgm:prSet presAssocID="{1A423C81-1FBB-4356-ACDC-522A52B666C8}" presName="rootComposite" presStyleCnt="0"/>
      <dgm:spPr/>
    </dgm:pt>
    <dgm:pt modelId="{84D39C49-D80F-4580-A748-7C5C515B43DD}" type="pres">
      <dgm:prSet presAssocID="{1A423C81-1FBB-4356-ACDC-522A52B666C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3F3CCF4-8835-4D16-86A0-4A966BB25C88}" type="pres">
      <dgm:prSet presAssocID="{1A423C81-1FBB-4356-ACDC-522A52B666C8}" presName="rootConnector" presStyleLbl="node2" presStyleIdx="0" presStyleCnt="2"/>
      <dgm:spPr/>
      <dgm:t>
        <a:bodyPr/>
        <a:lstStyle/>
        <a:p>
          <a:endParaRPr lang="en-IN"/>
        </a:p>
      </dgm:t>
    </dgm:pt>
    <dgm:pt modelId="{51660065-3BB6-4EA8-9761-E8E843A792E6}" type="pres">
      <dgm:prSet presAssocID="{1A423C81-1FBB-4356-ACDC-522A52B666C8}" presName="hierChild4" presStyleCnt="0"/>
      <dgm:spPr/>
    </dgm:pt>
    <dgm:pt modelId="{52467E08-794C-4D5A-B8C7-2126886B6F01}" type="pres">
      <dgm:prSet presAssocID="{1A423C81-1FBB-4356-ACDC-522A52B666C8}" presName="hierChild5" presStyleCnt="0"/>
      <dgm:spPr/>
    </dgm:pt>
    <dgm:pt modelId="{D620815C-5936-420C-AEB3-3B34F16626F4}" type="pres">
      <dgm:prSet presAssocID="{D1D9C014-18A9-42A8-BEF3-4E8A4B4CEFED}" presName="Name35" presStyleLbl="parChTrans1D2" presStyleIdx="1" presStyleCnt="2"/>
      <dgm:spPr/>
      <dgm:t>
        <a:bodyPr/>
        <a:lstStyle/>
        <a:p>
          <a:endParaRPr lang="en-IN"/>
        </a:p>
      </dgm:t>
    </dgm:pt>
    <dgm:pt modelId="{9349D9AB-083E-4F93-A5B4-E3131599C2EE}" type="pres">
      <dgm:prSet presAssocID="{38F9FF08-E492-4E4D-8A2D-2A32FCD49091}" presName="hierRoot2" presStyleCnt="0">
        <dgm:presLayoutVars>
          <dgm:hierBranch/>
        </dgm:presLayoutVars>
      </dgm:prSet>
      <dgm:spPr/>
    </dgm:pt>
    <dgm:pt modelId="{38B6C099-FE21-4F21-8E86-83A5ED71F1DE}" type="pres">
      <dgm:prSet presAssocID="{38F9FF08-E492-4E4D-8A2D-2A32FCD49091}" presName="rootComposite" presStyleCnt="0"/>
      <dgm:spPr/>
    </dgm:pt>
    <dgm:pt modelId="{1BAD1DA4-B40D-449C-B805-212121D4A5C5}" type="pres">
      <dgm:prSet presAssocID="{38F9FF08-E492-4E4D-8A2D-2A32FCD4909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AEF4E56-1EDF-43F3-B07B-5B2DCB5E6076}" type="pres">
      <dgm:prSet presAssocID="{38F9FF08-E492-4E4D-8A2D-2A32FCD49091}" presName="rootConnector" presStyleLbl="node2" presStyleIdx="1" presStyleCnt="2"/>
      <dgm:spPr/>
      <dgm:t>
        <a:bodyPr/>
        <a:lstStyle/>
        <a:p>
          <a:endParaRPr lang="en-IN"/>
        </a:p>
      </dgm:t>
    </dgm:pt>
    <dgm:pt modelId="{55DCB9F1-D509-4305-871B-A233143642AE}" type="pres">
      <dgm:prSet presAssocID="{38F9FF08-E492-4E4D-8A2D-2A32FCD49091}" presName="hierChild4" presStyleCnt="0"/>
      <dgm:spPr/>
    </dgm:pt>
    <dgm:pt modelId="{98AE15F3-31FF-4F62-885F-52A75341F3B6}" type="pres">
      <dgm:prSet presAssocID="{38F9FF08-E492-4E4D-8A2D-2A32FCD49091}" presName="hierChild5" presStyleCnt="0"/>
      <dgm:spPr/>
    </dgm:pt>
    <dgm:pt modelId="{40EBBF8B-0FC1-4EE5-9A64-3F6B132B553D}" type="pres">
      <dgm:prSet presAssocID="{40191701-4586-46E0-8CF5-36F72EAE62C2}" presName="hierChild3" presStyleCnt="0"/>
      <dgm:spPr/>
    </dgm:pt>
  </dgm:ptLst>
  <dgm:cxnLst>
    <dgm:cxn modelId="{87DE1C2C-BE8B-4275-AEEA-43C31B5124ED}" type="presOf" srcId="{38F9FF08-E492-4E4D-8A2D-2A32FCD49091}" destId="{7AEF4E56-1EDF-43F3-B07B-5B2DCB5E6076}" srcOrd="1" destOrd="0" presId="urn:microsoft.com/office/officeart/2005/8/layout/orgChart1"/>
    <dgm:cxn modelId="{82E410B2-5BE6-4D07-896E-EFB8840F33F9}" type="presOf" srcId="{1A423C81-1FBB-4356-ACDC-522A52B666C8}" destId="{84D39C49-D80F-4580-A748-7C5C515B43DD}" srcOrd="0" destOrd="0" presId="urn:microsoft.com/office/officeart/2005/8/layout/orgChart1"/>
    <dgm:cxn modelId="{BFC7C5D7-E79E-4526-A1EA-78EA9509FD8C}" srcId="{40191701-4586-46E0-8CF5-36F72EAE62C2}" destId="{1A423C81-1FBB-4356-ACDC-522A52B666C8}" srcOrd="0" destOrd="0" parTransId="{262F40F5-17C5-41FD-B2BE-35F061C07C9B}" sibTransId="{23D3B07C-7F0A-466D-8862-694338229FA4}"/>
    <dgm:cxn modelId="{43C6BF68-04C1-44A0-8217-DA8C3D0DEE4E}" type="presOf" srcId="{7BF64A05-1E07-4A48-8180-62B948DC2D57}" destId="{8969FE93-9EF5-41B2-B69C-8717A0B4CABF}" srcOrd="0" destOrd="0" presId="urn:microsoft.com/office/officeart/2005/8/layout/orgChart1"/>
    <dgm:cxn modelId="{2EA51383-22D3-43CD-87D2-A7A679CB586D}" srcId="{7BF64A05-1E07-4A48-8180-62B948DC2D57}" destId="{40191701-4586-46E0-8CF5-36F72EAE62C2}" srcOrd="0" destOrd="0" parTransId="{B9E3EB3C-A7A0-4C41-A466-41257EA42842}" sibTransId="{CD1B63C5-185C-40B1-9830-10E4799A7CC9}"/>
    <dgm:cxn modelId="{0858AD8A-6ABB-4520-964A-620CDCA8C67E}" type="presOf" srcId="{40191701-4586-46E0-8CF5-36F72EAE62C2}" destId="{7F3DE13B-8661-4CD4-A188-7613FC1CA2BD}" srcOrd="1" destOrd="0" presId="urn:microsoft.com/office/officeart/2005/8/layout/orgChart1"/>
    <dgm:cxn modelId="{276D6A11-8628-438B-8C9A-3D98ABE5240F}" type="presOf" srcId="{1A423C81-1FBB-4356-ACDC-522A52B666C8}" destId="{E3F3CCF4-8835-4D16-86A0-4A966BB25C88}" srcOrd="1" destOrd="0" presId="urn:microsoft.com/office/officeart/2005/8/layout/orgChart1"/>
    <dgm:cxn modelId="{6D55F881-1CB9-4B16-B572-2598712A4187}" type="presOf" srcId="{40191701-4586-46E0-8CF5-36F72EAE62C2}" destId="{74A8F05B-F72A-4FF2-AF9E-E149F200E985}" srcOrd="0" destOrd="0" presId="urn:microsoft.com/office/officeart/2005/8/layout/orgChart1"/>
    <dgm:cxn modelId="{D2C2BFC5-BBC8-41F5-A2FF-E48935C7C155}" type="presOf" srcId="{38F9FF08-E492-4E4D-8A2D-2A32FCD49091}" destId="{1BAD1DA4-B40D-449C-B805-212121D4A5C5}" srcOrd="0" destOrd="0" presId="urn:microsoft.com/office/officeart/2005/8/layout/orgChart1"/>
    <dgm:cxn modelId="{DAEBB24C-BFF2-4809-A2A4-2B22A41DC322}" type="presOf" srcId="{262F40F5-17C5-41FD-B2BE-35F061C07C9B}" destId="{A6E371C8-0139-441E-AFEB-D861F58EEDDD}" srcOrd="0" destOrd="0" presId="urn:microsoft.com/office/officeart/2005/8/layout/orgChart1"/>
    <dgm:cxn modelId="{891B58F1-026E-4506-824A-F8FCB5BC3040}" type="presOf" srcId="{D1D9C014-18A9-42A8-BEF3-4E8A4B4CEFED}" destId="{D620815C-5936-420C-AEB3-3B34F16626F4}" srcOrd="0" destOrd="0" presId="urn:microsoft.com/office/officeart/2005/8/layout/orgChart1"/>
    <dgm:cxn modelId="{2BD832AB-7DE2-4BD2-B414-4D9755B5CC3E}" srcId="{40191701-4586-46E0-8CF5-36F72EAE62C2}" destId="{38F9FF08-E492-4E4D-8A2D-2A32FCD49091}" srcOrd="1" destOrd="0" parTransId="{D1D9C014-18A9-42A8-BEF3-4E8A4B4CEFED}" sibTransId="{F3FF001E-C0AB-4858-9D5F-5F80C882A0A2}"/>
    <dgm:cxn modelId="{BFACA03B-A18A-4A89-80E2-366D66C144CF}" type="presParOf" srcId="{8969FE93-9EF5-41B2-B69C-8717A0B4CABF}" destId="{3B0C35E6-9872-401F-A35A-D18E9BB8701D}" srcOrd="0" destOrd="0" presId="urn:microsoft.com/office/officeart/2005/8/layout/orgChart1"/>
    <dgm:cxn modelId="{D6C03A67-937A-46DE-9900-4D46898538EA}" type="presParOf" srcId="{3B0C35E6-9872-401F-A35A-D18E9BB8701D}" destId="{52FF286C-C628-4524-8A52-6CC1D6599105}" srcOrd="0" destOrd="0" presId="urn:microsoft.com/office/officeart/2005/8/layout/orgChart1"/>
    <dgm:cxn modelId="{FC19BBD4-C004-4A48-8F4D-798CBC272062}" type="presParOf" srcId="{52FF286C-C628-4524-8A52-6CC1D6599105}" destId="{74A8F05B-F72A-4FF2-AF9E-E149F200E985}" srcOrd="0" destOrd="0" presId="urn:microsoft.com/office/officeart/2005/8/layout/orgChart1"/>
    <dgm:cxn modelId="{CA6C26E5-4012-460D-A510-C2812A278769}" type="presParOf" srcId="{52FF286C-C628-4524-8A52-6CC1D6599105}" destId="{7F3DE13B-8661-4CD4-A188-7613FC1CA2BD}" srcOrd="1" destOrd="0" presId="urn:microsoft.com/office/officeart/2005/8/layout/orgChart1"/>
    <dgm:cxn modelId="{43AEDD98-FF5E-46E3-9571-F3DAA1A7271D}" type="presParOf" srcId="{3B0C35E6-9872-401F-A35A-D18E9BB8701D}" destId="{33F2B479-8467-4608-8AE0-09811CC61161}" srcOrd="1" destOrd="0" presId="urn:microsoft.com/office/officeart/2005/8/layout/orgChart1"/>
    <dgm:cxn modelId="{6FA7DE3E-64BA-4A0B-A23B-04DE9A447CBC}" type="presParOf" srcId="{33F2B479-8467-4608-8AE0-09811CC61161}" destId="{A6E371C8-0139-441E-AFEB-D861F58EEDDD}" srcOrd="0" destOrd="0" presId="urn:microsoft.com/office/officeart/2005/8/layout/orgChart1"/>
    <dgm:cxn modelId="{E9C18BC1-7683-4491-AF67-08473D4C2E34}" type="presParOf" srcId="{33F2B479-8467-4608-8AE0-09811CC61161}" destId="{4A15FDE4-A57D-471D-BF6C-577FB1D7D03E}" srcOrd="1" destOrd="0" presId="urn:microsoft.com/office/officeart/2005/8/layout/orgChart1"/>
    <dgm:cxn modelId="{B363F15C-66C8-45A6-9656-492E91FB89E9}" type="presParOf" srcId="{4A15FDE4-A57D-471D-BF6C-577FB1D7D03E}" destId="{F863FA82-A8C5-4557-8BCB-5E741C67EBB3}" srcOrd="0" destOrd="0" presId="urn:microsoft.com/office/officeart/2005/8/layout/orgChart1"/>
    <dgm:cxn modelId="{18982F7B-8085-46F6-B5E7-6B5C1EE52E85}" type="presParOf" srcId="{F863FA82-A8C5-4557-8BCB-5E741C67EBB3}" destId="{84D39C49-D80F-4580-A748-7C5C515B43DD}" srcOrd="0" destOrd="0" presId="urn:microsoft.com/office/officeart/2005/8/layout/orgChart1"/>
    <dgm:cxn modelId="{679A9C69-DD00-4548-B691-30A201ACFEAC}" type="presParOf" srcId="{F863FA82-A8C5-4557-8BCB-5E741C67EBB3}" destId="{E3F3CCF4-8835-4D16-86A0-4A966BB25C88}" srcOrd="1" destOrd="0" presId="urn:microsoft.com/office/officeart/2005/8/layout/orgChart1"/>
    <dgm:cxn modelId="{5E13A1D6-14CB-4B2C-AC10-3039D9D903D7}" type="presParOf" srcId="{4A15FDE4-A57D-471D-BF6C-577FB1D7D03E}" destId="{51660065-3BB6-4EA8-9761-E8E843A792E6}" srcOrd="1" destOrd="0" presId="urn:microsoft.com/office/officeart/2005/8/layout/orgChart1"/>
    <dgm:cxn modelId="{85464C88-1CE2-43B6-B82C-0D61AE466922}" type="presParOf" srcId="{4A15FDE4-A57D-471D-BF6C-577FB1D7D03E}" destId="{52467E08-794C-4D5A-B8C7-2126886B6F01}" srcOrd="2" destOrd="0" presId="urn:microsoft.com/office/officeart/2005/8/layout/orgChart1"/>
    <dgm:cxn modelId="{63CEF510-E31A-4296-9FC1-D6377AC5D1C9}" type="presParOf" srcId="{33F2B479-8467-4608-8AE0-09811CC61161}" destId="{D620815C-5936-420C-AEB3-3B34F16626F4}" srcOrd="2" destOrd="0" presId="urn:microsoft.com/office/officeart/2005/8/layout/orgChart1"/>
    <dgm:cxn modelId="{17AFB16C-9C87-4BAA-921D-BBF83C781854}" type="presParOf" srcId="{33F2B479-8467-4608-8AE0-09811CC61161}" destId="{9349D9AB-083E-4F93-A5B4-E3131599C2EE}" srcOrd="3" destOrd="0" presId="urn:microsoft.com/office/officeart/2005/8/layout/orgChart1"/>
    <dgm:cxn modelId="{C05D793E-2425-4DE7-BB01-F27A03F0DC15}" type="presParOf" srcId="{9349D9AB-083E-4F93-A5B4-E3131599C2EE}" destId="{38B6C099-FE21-4F21-8E86-83A5ED71F1DE}" srcOrd="0" destOrd="0" presId="urn:microsoft.com/office/officeart/2005/8/layout/orgChart1"/>
    <dgm:cxn modelId="{54958CEF-E62F-4C29-B8C4-BF4FFA50B6A5}" type="presParOf" srcId="{38B6C099-FE21-4F21-8E86-83A5ED71F1DE}" destId="{1BAD1DA4-B40D-449C-B805-212121D4A5C5}" srcOrd="0" destOrd="0" presId="urn:microsoft.com/office/officeart/2005/8/layout/orgChart1"/>
    <dgm:cxn modelId="{6B40BE23-A1E5-4481-AA55-26046AA34EE7}" type="presParOf" srcId="{38B6C099-FE21-4F21-8E86-83A5ED71F1DE}" destId="{7AEF4E56-1EDF-43F3-B07B-5B2DCB5E6076}" srcOrd="1" destOrd="0" presId="urn:microsoft.com/office/officeart/2005/8/layout/orgChart1"/>
    <dgm:cxn modelId="{98B7FFDE-6198-4A0D-BF56-EBE94DBCA30E}" type="presParOf" srcId="{9349D9AB-083E-4F93-A5B4-E3131599C2EE}" destId="{55DCB9F1-D509-4305-871B-A233143642AE}" srcOrd="1" destOrd="0" presId="urn:microsoft.com/office/officeart/2005/8/layout/orgChart1"/>
    <dgm:cxn modelId="{24933E6E-29E3-4E82-9F4A-0CFEC32BB40A}" type="presParOf" srcId="{9349D9AB-083E-4F93-A5B4-E3131599C2EE}" destId="{98AE15F3-31FF-4F62-885F-52A75341F3B6}" srcOrd="2" destOrd="0" presId="urn:microsoft.com/office/officeart/2005/8/layout/orgChart1"/>
    <dgm:cxn modelId="{5E9F5877-32A4-41E1-9948-70B2E9A44644}" type="presParOf" srcId="{3B0C35E6-9872-401F-A35A-D18E9BB8701D}" destId="{40EBBF8B-0FC1-4EE5-9A64-3F6B132B553D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E19A61-E682-467D-8D14-A0BCA1B200E9}" type="doc">
      <dgm:prSet loTypeId="urn:microsoft.com/office/officeart/2005/8/layout/orgChart1" loCatId="hierarchy" qsTypeId="urn:microsoft.com/office/officeart/2005/8/quickstyle/3d4" qsCatId="3D" csTypeId="urn:microsoft.com/office/officeart/2005/8/colors/accent1_2" csCatId="accent1"/>
      <dgm:spPr/>
    </dgm:pt>
    <dgm:pt modelId="{81AC15E3-B4B7-4017-B9C5-098198E236A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Vowels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20</a:t>
          </a:r>
        </a:p>
      </dgm:t>
    </dgm:pt>
    <dgm:pt modelId="{425F398F-E705-4348-BE60-BD00AF2B5ECC}" type="parTrans" cxnId="{1DF7FD1B-BA72-4FAA-8F61-06BD5052AB43}">
      <dgm:prSet/>
      <dgm:spPr/>
      <dgm:t>
        <a:bodyPr/>
        <a:lstStyle/>
        <a:p>
          <a:endParaRPr lang="en-US"/>
        </a:p>
      </dgm:t>
    </dgm:pt>
    <dgm:pt modelId="{85FA02F9-8A71-4DE5-A9E3-736D0AE17187}" type="sibTrans" cxnId="{1DF7FD1B-BA72-4FAA-8F61-06BD5052AB43}">
      <dgm:prSet/>
      <dgm:spPr/>
      <dgm:t>
        <a:bodyPr/>
        <a:lstStyle/>
        <a:p>
          <a:endParaRPr lang="en-US"/>
        </a:p>
      </dgm:t>
    </dgm:pt>
    <dgm:pt modelId="{0079A943-53EF-4B72-8B40-20CDBB78306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Pure vowels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12</a:t>
          </a:r>
        </a:p>
      </dgm:t>
    </dgm:pt>
    <dgm:pt modelId="{AF2D90C6-39A5-4673-B5D0-53D2A7ABBDAE}" type="parTrans" cxnId="{0BDFA7D0-116D-47B6-9DCD-9C475721F1FB}">
      <dgm:prSet/>
      <dgm:spPr/>
      <dgm:t>
        <a:bodyPr/>
        <a:lstStyle/>
        <a:p>
          <a:endParaRPr lang="en-US"/>
        </a:p>
      </dgm:t>
    </dgm:pt>
    <dgm:pt modelId="{E5E461B1-B6E8-4910-88F7-95451C67EF64}" type="sibTrans" cxnId="{0BDFA7D0-116D-47B6-9DCD-9C475721F1FB}">
      <dgm:prSet/>
      <dgm:spPr/>
      <dgm:t>
        <a:bodyPr/>
        <a:lstStyle/>
        <a:p>
          <a:endParaRPr lang="en-US"/>
        </a:p>
      </dgm:t>
    </dgm:pt>
    <dgm:pt modelId="{12B11061-8C67-4C4D-9AE9-80863932189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Diphthongs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8</a:t>
          </a:r>
        </a:p>
      </dgm:t>
    </dgm:pt>
    <dgm:pt modelId="{DEC1AA7F-194B-46B0-B062-BAE86218928E}" type="parTrans" cxnId="{A7705221-3390-45A5-BDEB-5316421874FC}">
      <dgm:prSet/>
      <dgm:spPr/>
      <dgm:t>
        <a:bodyPr/>
        <a:lstStyle/>
        <a:p>
          <a:endParaRPr lang="en-US"/>
        </a:p>
      </dgm:t>
    </dgm:pt>
    <dgm:pt modelId="{DF8CA585-6328-43CB-85B9-23450D72F8F3}" type="sibTrans" cxnId="{A7705221-3390-45A5-BDEB-5316421874FC}">
      <dgm:prSet/>
      <dgm:spPr/>
      <dgm:t>
        <a:bodyPr/>
        <a:lstStyle/>
        <a:p>
          <a:endParaRPr lang="en-US"/>
        </a:p>
      </dgm:t>
    </dgm:pt>
    <dgm:pt modelId="{9A0E25D1-58DF-4AAC-98CA-71C18A3EC3D1}" type="pres">
      <dgm:prSet presAssocID="{BAE19A61-E682-467D-8D14-A0BCA1B200E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B392123-6423-4C2C-9B11-1ED95AE8484E}" type="pres">
      <dgm:prSet presAssocID="{81AC15E3-B4B7-4017-B9C5-098198E236AA}" presName="hierRoot1" presStyleCnt="0">
        <dgm:presLayoutVars>
          <dgm:hierBranch/>
        </dgm:presLayoutVars>
      </dgm:prSet>
      <dgm:spPr/>
    </dgm:pt>
    <dgm:pt modelId="{DDDF0BB4-D408-404A-A17B-6FAD1994AB8F}" type="pres">
      <dgm:prSet presAssocID="{81AC15E3-B4B7-4017-B9C5-098198E236AA}" presName="rootComposite1" presStyleCnt="0"/>
      <dgm:spPr/>
    </dgm:pt>
    <dgm:pt modelId="{F807EFAE-3548-4601-94D3-A150551A565F}" type="pres">
      <dgm:prSet presAssocID="{81AC15E3-B4B7-4017-B9C5-098198E236A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9E8C380D-ABD3-4869-B675-38A11C8A9A4A}" type="pres">
      <dgm:prSet presAssocID="{81AC15E3-B4B7-4017-B9C5-098198E236AA}" presName="rootConnector1" presStyleLbl="node1" presStyleIdx="0" presStyleCnt="0"/>
      <dgm:spPr/>
      <dgm:t>
        <a:bodyPr/>
        <a:lstStyle/>
        <a:p>
          <a:endParaRPr lang="en-IN"/>
        </a:p>
      </dgm:t>
    </dgm:pt>
    <dgm:pt modelId="{28938831-2586-45F4-BB16-4BACBBD429CB}" type="pres">
      <dgm:prSet presAssocID="{81AC15E3-B4B7-4017-B9C5-098198E236AA}" presName="hierChild2" presStyleCnt="0"/>
      <dgm:spPr/>
    </dgm:pt>
    <dgm:pt modelId="{EC33E448-3940-4293-8150-52567F59EFCC}" type="pres">
      <dgm:prSet presAssocID="{AF2D90C6-39A5-4673-B5D0-53D2A7ABBDAE}" presName="Name35" presStyleLbl="parChTrans1D2" presStyleIdx="0" presStyleCnt="2"/>
      <dgm:spPr/>
      <dgm:t>
        <a:bodyPr/>
        <a:lstStyle/>
        <a:p>
          <a:endParaRPr lang="en-IN"/>
        </a:p>
      </dgm:t>
    </dgm:pt>
    <dgm:pt modelId="{E5CFB7E4-7350-434D-B0C7-E205CBFD4D8F}" type="pres">
      <dgm:prSet presAssocID="{0079A943-53EF-4B72-8B40-20CDBB783065}" presName="hierRoot2" presStyleCnt="0">
        <dgm:presLayoutVars>
          <dgm:hierBranch/>
        </dgm:presLayoutVars>
      </dgm:prSet>
      <dgm:spPr/>
    </dgm:pt>
    <dgm:pt modelId="{46E23AB4-95F8-4793-A263-210B1CFF0480}" type="pres">
      <dgm:prSet presAssocID="{0079A943-53EF-4B72-8B40-20CDBB783065}" presName="rootComposite" presStyleCnt="0"/>
      <dgm:spPr/>
    </dgm:pt>
    <dgm:pt modelId="{E69A92BE-EEC4-4307-8D30-53058473535A}" type="pres">
      <dgm:prSet presAssocID="{0079A943-53EF-4B72-8B40-20CDBB783065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D8F99183-0500-4728-9E00-CD8466B91F52}" type="pres">
      <dgm:prSet presAssocID="{0079A943-53EF-4B72-8B40-20CDBB783065}" presName="rootConnector" presStyleLbl="node2" presStyleIdx="0" presStyleCnt="2"/>
      <dgm:spPr/>
      <dgm:t>
        <a:bodyPr/>
        <a:lstStyle/>
        <a:p>
          <a:endParaRPr lang="en-IN"/>
        </a:p>
      </dgm:t>
    </dgm:pt>
    <dgm:pt modelId="{B3DE7CA3-0BB8-4BFD-985F-77D037AEA57F}" type="pres">
      <dgm:prSet presAssocID="{0079A943-53EF-4B72-8B40-20CDBB783065}" presName="hierChild4" presStyleCnt="0"/>
      <dgm:spPr/>
    </dgm:pt>
    <dgm:pt modelId="{158C1105-829D-4859-85C1-2FB6EB2B7C2B}" type="pres">
      <dgm:prSet presAssocID="{0079A943-53EF-4B72-8B40-20CDBB783065}" presName="hierChild5" presStyleCnt="0"/>
      <dgm:spPr/>
    </dgm:pt>
    <dgm:pt modelId="{7167B066-5FC6-4391-A8EC-C3784E1EB9CD}" type="pres">
      <dgm:prSet presAssocID="{DEC1AA7F-194B-46B0-B062-BAE86218928E}" presName="Name35" presStyleLbl="parChTrans1D2" presStyleIdx="1" presStyleCnt="2"/>
      <dgm:spPr/>
      <dgm:t>
        <a:bodyPr/>
        <a:lstStyle/>
        <a:p>
          <a:endParaRPr lang="en-IN"/>
        </a:p>
      </dgm:t>
    </dgm:pt>
    <dgm:pt modelId="{864628E6-F1E3-41E3-9098-D49F602CC88B}" type="pres">
      <dgm:prSet presAssocID="{12B11061-8C67-4C4D-9AE9-80863932189B}" presName="hierRoot2" presStyleCnt="0">
        <dgm:presLayoutVars>
          <dgm:hierBranch/>
        </dgm:presLayoutVars>
      </dgm:prSet>
      <dgm:spPr/>
    </dgm:pt>
    <dgm:pt modelId="{65221979-73AF-4FA6-A45E-AF6B6A0B24BD}" type="pres">
      <dgm:prSet presAssocID="{12B11061-8C67-4C4D-9AE9-80863932189B}" presName="rootComposite" presStyleCnt="0"/>
      <dgm:spPr/>
    </dgm:pt>
    <dgm:pt modelId="{1B7BCAD6-3F7F-498F-8CC1-7E6B46495894}" type="pres">
      <dgm:prSet presAssocID="{12B11061-8C67-4C4D-9AE9-80863932189B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FB0851CC-4137-4DBA-ABD8-DAAE4D231878}" type="pres">
      <dgm:prSet presAssocID="{12B11061-8C67-4C4D-9AE9-80863932189B}" presName="rootConnector" presStyleLbl="node2" presStyleIdx="1" presStyleCnt="2"/>
      <dgm:spPr/>
      <dgm:t>
        <a:bodyPr/>
        <a:lstStyle/>
        <a:p>
          <a:endParaRPr lang="en-IN"/>
        </a:p>
      </dgm:t>
    </dgm:pt>
    <dgm:pt modelId="{170BE8D9-BBBA-4571-8CB5-61F0BA74992B}" type="pres">
      <dgm:prSet presAssocID="{12B11061-8C67-4C4D-9AE9-80863932189B}" presName="hierChild4" presStyleCnt="0"/>
      <dgm:spPr/>
    </dgm:pt>
    <dgm:pt modelId="{E22B9CB1-2707-4284-8B45-C3EB397B72FD}" type="pres">
      <dgm:prSet presAssocID="{12B11061-8C67-4C4D-9AE9-80863932189B}" presName="hierChild5" presStyleCnt="0"/>
      <dgm:spPr/>
    </dgm:pt>
    <dgm:pt modelId="{5969F110-9E6D-4A94-B418-0FB8DA767EBC}" type="pres">
      <dgm:prSet presAssocID="{81AC15E3-B4B7-4017-B9C5-098198E236AA}" presName="hierChild3" presStyleCnt="0"/>
      <dgm:spPr/>
    </dgm:pt>
  </dgm:ptLst>
  <dgm:cxnLst>
    <dgm:cxn modelId="{0BDFA7D0-116D-47B6-9DCD-9C475721F1FB}" srcId="{81AC15E3-B4B7-4017-B9C5-098198E236AA}" destId="{0079A943-53EF-4B72-8B40-20CDBB783065}" srcOrd="0" destOrd="0" parTransId="{AF2D90C6-39A5-4673-B5D0-53D2A7ABBDAE}" sibTransId="{E5E461B1-B6E8-4910-88F7-95451C67EF64}"/>
    <dgm:cxn modelId="{9E4F46E6-1C76-4B25-9F04-6F42D8920D95}" type="presOf" srcId="{81AC15E3-B4B7-4017-B9C5-098198E236AA}" destId="{F807EFAE-3548-4601-94D3-A150551A565F}" srcOrd="0" destOrd="0" presId="urn:microsoft.com/office/officeart/2005/8/layout/orgChart1"/>
    <dgm:cxn modelId="{4EB98DA5-CB50-4CC0-87A7-96D7AE957ACA}" type="presOf" srcId="{AF2D90C6-39A5-4673-B5D0-53D2A7ABBDAE}" destId="{EC33E448-3940-4293-8150-52567F59EFCC}" srcOrd="0" destOrd="0" presId="urn:microsoft.com/office/officeart/2005/8/layout/orgChart1"/>
    <dgm:cxn modelId="{5C29CC3C-1FF7-4524-BA45-1294FBFBE18A}" type="presOf" srcId="{DEC1AA7F-194B-46B0-B062-BAE86218928E}" destId="{7167B066-5FC6-4391-A8EC-C3784E1EB9CD}" srcOrd="0" destOrd="0" presId="urn:microsoft.com/office/officeart/2005/8/layout/orgChart1"/>
    <dgm:cxn modelId="{1DF7FD1B-BA72-4FAA-8F61-06BD5052AB43}" srcId="{BAE19A61-E682-467D-8D14-A0BCA1B200E9}" destId="{81AC15E3-B4B7-4017-B9C5-098198E236AA}" srcOrd="0" destOrd="0" parTransId="{425F398F-E705-4348-BE60-BD00AF2B5ECC}" sibTransId="{85FA02F9-8A71-4DE5-A9E3-736D0AE17187}"/>
    <dgm:cxn modelId="{A7705221-3390-45A5-BDEB-5316421874FC}" srcId="{81AC15E3-B4B7-4017-B9C5-098198E236AA}" destId="{12B11061-8C67-4C4D-9AE9-80863932189B}" srcOrd="1" destOrd="0" parTransId="{DEC1AA7F-194B-46B0-B062-BAE86218928E}" sibTransId="{DF8CA585-6328-43CB-85B9-23450D72F8F3}"/>
    <dgm:cxn modelId="{641DE237-22EC-459E-89C9-66E30C81F2F8}" type="presOf" srcId="{0079A943-53EF-4B72-8B40-20CDBB783065}" destId="{D8F99183-0500-4728-9E00-CD8466B91F52}" srcOrd="1" destOrd="0" presId="urn:microsoft.com/office/officeart/2005/8/layout/orgChart1"/>
    <dgm:cxn modelId="{5A169068-3936-4C38-8153-CA44FF2FD461}" type="presOf" srcId="{BAE19A61-E682-467D-8D14-A0BCA1B200E9}" destId="{9A0E25D1-58DF-4AAC-98CA-71C18A3EC3D1}" srcOrd="0" destOrd="0" presId="urn:microsoft.com/office/officeart/2005/8/layout/orgChart1"/>
    <dgm:cxn modelId="{A606FC6F-3C29-4840-97A2-3B04D72A4A36}" type="presOf" srcId="{81AC15E3-B4B7-4017-B9C5-098198E236AA}" destId="{9E8C380D-ABD3-4869-B675-38A11C8A9A4A}" srcOrd="1" destOrd="0" presId="urn:microsoft.com/office/officeart/2005/8/layout/orgChart1"/>
    <dgm:cxn modelId="{2434E0D8-DEEF-4EA3-962A-A9278D1EAAFB}" type="presOf" srcId="{0079A943-53EF-4B72-8B40-20CDBB783065}" destId="{E69A92BE-EEC4-4307-8D30-53058473535A}" srcOrd="0" destOrd="0" presId="urn:microsoft.com/office/officeart/2005/8/layout/orgChart1"/>
    <dgm:cxn modelId="{173EBC1F-BE81-43E6-976F-D1EB4A1DFC2A}" type="presOf" srcId="{12B11061-8C67-4C4D-9AE9-80863932189B}" destId="{FB0851CC-4137-4DBA-ABD8-DAAE4D231878}" srcOrd="1" destOrd="0" presId="urn:microsoft.com/office/officeart/2005/8/layout/orgChart1"/>
    <dgm:cxn modelId="{BF72A7BD-B051-46FE-8F04-1B0369612FB6}" type="presOf" srcId="{12B11061-8C67-4C4D-9AE9-80863932189B}" destId="{1B7BCAD6-3F7F-498F-8CC1-7E6B46495894}" srcOrd="0" destOrd="0" presId="urn:microsoft.com/office/officeart/2005/8/layout/orgChart1"/>
    <dgm:cxn modelId="{15A54E23-5344-44AB-ABD8-933F50A9099F}" type="presParOf" srcId="{9A0E25D1-58DF-4AAC-98CA-71C18A3EC3D1}" destId="{3B392123-6423-4C2C-9B11-1ED95AE8484E}" srcOrd="0" destOrd="0" presId="urn:microsoft.com/office/officeart/2005/8/layout/orgChart1"/>
    <dgm:cxn modelId="{8F26BBB2-0C89-42D5-A88E-CF6C745CD2A8}" type="presParOf" srcId="{3B392123-6423-4C2C-9B11-1ED95AE8484E}" destId="{DDDF0BB4-D408-404A-A17B-6FAD1994AB8F}" srcOrd="0" destOrd="0" presId="urn:microsoft.com/office/officeart/2005/8/layout/orgChart1"/>
    <dgm:cxn modelId="{08198EF1-9508-4C0C-AF35-3193BBD52CBE}" type="presParOf" srcId="{DDDF0BB4-D408-404A-A17B-6FAD1994AB8F}" destId="{F807EFAE-3548-4601-94D3-A150551A565F}" srcOrd="0" destOrd="0" presId="urn:microsoft.com/office/officeart/2005/8/layout/orgChart1"/>
    <dgm:cxn modelId="{00460A2F-A591-4E00-86BC-55334F54514F}" type="presParOf" srcId="{DDDF0BB4-D408-404A-A17B-6FAD1994AB8F}" destId="{9E8C380D-ABD3-4869-B675-38A11C8A9A4A}" srcOrd="1" destOrd="0" presId="urn:microsoft.com/office/officeart/2005/8/layout/orgChart1"/>
    <dgm:cxn modelId="{F8693284-B8BB-48A4-A9CB-CE730F7E0BAA}" type="presParOf" srcId="{3B392123-6423-4C2C-9B11-1ED95AE8484E}" destId="{28938831-2586-45F4-BB16-4BACBBD429CB}" srcOrd="1" destOrd="0" presId="urn:microsoft.com/office/officeart/2005/8/layout/orgChart1"/>
    <dgm:cxn modelId="{94A17034-2999-4CFD-802F-3D872AC13016}" type="presParOf" srcId="{28938831-2586-45F4-BB16-4BACBBD429CB}" destId="{EC33E448-3940-4293-8150-52567F59EFCC}" srcOrd="0" destOrd="0" presId="urn:microsoft.com/office/officeart/2005/8/layout/orgChart1"/>
    <dgm:cxn modelId="{8469EFE3-E218-46A6-9A4B-A9DACAE7D9D2}" type="presParOf" srcId="{28938831-2586-45F4-BB16-4BACBBD429CB}" destId="{E5CFB7E4-7350-434D-B0C7-E205CBFD4D8F}" srcOrd="1" destOrd="0" presId="urn:microsoft.com/office/officeart/2005/8/layout/orgChart1"/>
    <dgm:cxn modelId="{3EB2F2A7-B0F1-47B4-9F60-6C27BF4E79C5}" type="presParOf" srcId="{E5CFB7E4-7350-434D-B0C7-E205CBFD4D8F}" destId="{46E23AB4-95F8-4793-A263-210B1CFF0480}" srcOrd="0" destOrd="0" presId="urn:microsoft.com/office/officeart/2005/8/layout/orgChart1"/>
    <dgm:cxn modelId="{33136316-CE88-49A0-B797-03C9A7185BE7}" type="presParOf" srcId="{46E23AB4-95F8-4793-A263-210B1CFF0480}" destId="{E69A92BE-EEC4-4307-8D30-53058473535A}" srcOrd="0" destOrd="0" presId="urn:microsoft.com/office/officeart/2005/8/layout/orgChart1"/>
    <dgm:cxn modelId="{4C384834-E011-4920-AD2F-247BFE9430D1}" type="presParOf" srcId="{46E23AB4-95F8-4793-A263-210B1CFF0480}" destId="{D8F99183-0500-4728-9E00-CD8466B91F52}" srcOrd="1" destOrd="0" presId="urn:microsoft.com/office/officeart/2005/8/layout/orgChart1"/>
    <dgm:cxn modelId="{537CDD69-6175-4803-A0A4-FCE9C1E92061}" type="presParOf" srcId="{E5CFB7E4-7350-434D-B0C7-E205CBFD4D8F}" destId="{B3DE7CA3-0BB8-4BFD-985F-77D037AEA57F}" srcOrd="1" destOrd="0" presId="urn:microsoft.com/office/officeart/2005/8/layout/orgChart1"/>
    <dgm:cxn modelId="{B7640301-D53C-4C7D-A4C0-DADE864683E2}" type="presParOf" srcId="{E5CFB7E4-7350-434D-B0C7-E205CBFD4D8F}" destId="{158C1105-829D-4859-85C1-2FB6EB2B7C2B}" srcOrd="2" destOrd="0" presId="urn:microsoft.com/office/officeart/2005/8/layout/orgChart1"/>
    <dgm:cxn modelId="{11F3DA62-197A-4C2D-AEF0-97D47C2BE9CB}" type="presParOf" srcId="{28938831-2586-45F4-BB16-4BACBBD429CB}" destId="{7167B066-5FC6-4391-A8EC-C3784E1EB9CD}" srcOrd="2" destOrd="0" presId="urn:microsoft.com/office/officeart/2005/8/layout/orgChart1"/>
    <dgm:cxn modelId="{A9F349CD-0992-4F05-8CE1-675291F7FF63}" type="presParOf" srcId="{28938831-2586-45F4-BB16-4BACBBD429CB}" destId="{864628E6-F1E3-41E3-9098-D49F602CC88B}" srcOrd="3" destOrd="0" presId="urn:microsoft.com/office/officeart/2005/8/layout/orgChart1"/>
    <dgm:cxn modelId="{EC629F42-586E-4E7B-9503-7B6292129CFF}" type="presParOf" srcId="{864628E6-F1E3-41E3-9098-D49F602CC88B}" destId="{65221979-73AF-4FA6-A45E-AF6B6A0B24BD}" srcOrd="0" destOrd="0" presId="urn:microsoft.com/office/officeart/2005/8/layout/orgChart1"/>
    <dgm:cxn modelId="{E4763A91-793F-44FC-9164-D7E295960748}" type="presParOf" srcId="{65221979-73AF-4FA6-A45E-AF6B6A0B24BD}" destId="{1B7BCAD6-3F7F-498F-8CC1-7E6B46495894}" srcOrd="0" destOrd="0" presId="urn:microsoft.com/office/officeart/2005/8/layout/orgChart1"/>
    <dgm:cxn modelId="{BECF5EFC-BB4F-4FC5-95D8-EC278A0BAD13}" type="presParOf" srcId="{65221979-73AF-4FA6-A45E-AF6B6A0B24BD}" destId="{FB0851CC-4137-4DBA-ABD8-DAAE4D231878}" srcOrd="1" destOrd="0" presId="urn:microsoft.com/office/officeart/2005/8/layout/orgChart1"/>
    <dgm:cxn modelId="{A5FBD1BF-5E44-4653-9E95-966293BC29DD}" type="presParOf" srcId="{864628E6-F1E3-41E3-9098-D49F602CC88B}" destId="{170BE8D9-BBBA-4571-8CB5-61F0BA74992B}" srcOrd="1" destOrd="0" presId="urn:microsoft.com/office/officeart/2005/8/layout/orgChart1"/>
    <dgm:cxn modelId="{1D8C3535-AA58-4C62-AB4D-1C817C2E1592}" type="presParOf" srcId="{864628E6-F1E3-41E3-9098-D49F602CC88B}" destId="{E22B9CB1-2707-4284-8B45-C3EB397B72FD}" srcOrd="2" destOrd="0" presId="urn:microsoft.com/office/officeart/2005/8/layout/orgChart1"/>
    <dgm:cxn modelId="{3D257B87-E223-4D2C-833F-8F2A472D04B3}" type="presParOf" srcId="{3B392123-6423-4C2C-9B11-1ED95AE8484E}" destId="{5969F110-9E6D-4A94-B418-0FB8DA767EBC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20815C-5936-420C-AEB3-3B34F16626F4}">
      <dsp:nvSpPr>
        <dsp:cNvPr id="0" name=""/>
        <dsp:cNvSpPr/>
      </dsp:nvSpPr>
      <dsp:spPr>
        <a:xfrm>
          <a:off x="4076699" y="2508408"/>
          <a:ext cx="2230963" cy="774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191"/>
              </a:lnTo>
              <a:lnTo>
                <a:pt x="2230963" y="387191"/>
              </a:lnTo>
              <a:lnTo>
                <a:pt x="2230963" y="7743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E371C8-0139-441E-AFEB-D861F58EEDDD}">
      <dsp:nvSpPr>
        <dsp:cNvPr id="0" name=""/>
        <dsp:cNvSpPr/>
      </dsp:nvSpPr>
      <dsp:spPr>
        <a:xfrm>
          <a:off x="1845736" y="2508408"/>
          <a:ext cx="2230963" cy="774383"/>
        </a:xfrm>
        <a:custGeom>
          <a:avLst/>
          <a:gdLst/>
          <a:ahLst/>
          <a:cxnLst/>
          <a:rect l="0" t="0" r="0" b="0"/>
          <a:pathLst>
            <a:path>
              <a:moveTo>
                <a:pt x="2230963" y="0"/>
              </a:moveTo>
              <a:lnTo>
                <a:pt x="2230963" y="387191"/>
              </a:lnTo>
              <a:lnTo>
                <a:pt x="0" y="387191"/>
              </a:lnTo>
              <a:lnTo>
                <a:pt x="0" y="7743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8F05B-F72A-4FF2-AF9E-E149F200E985}">
      <dsp:nvSpPr>
        <dsp:cNvPr id="0" name=""/>
        <dsp:cNvSpPr/>
      </dsp:nvSpPr>
      <dsp:spPr>
        <a:xfrm>
          <a:off x="2232928" y="664636"/>
          <a:ext cx="3687542" cy="1843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4100" b="0" i="0" u="none" strike="noStrike" kern="1200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Speech sounds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4100" b="0" i="0" u="none" strike="noStrike" kern="1200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44</a:t>
          </a:r>
        </a:p>
      </dsp:txBody>
      <dsp:txXfrm>
        <a:off x="2232928" y="664636"/>
        <a:ext cx="3687542" cy="1843771"/>
      </dsp:txXfrm>
    </dsp:sp>
    <dsp:sp modelId="{84D39C49-D80F-4580-A748-7C5C515B43DD}">
      <dsp:nvSpPr>
        <dsp:cNvPr id="0" name=""/>
        <dsp:cNvSpPr/>
      </dsp:nvSpPr>
      <dsp:spPr>
        <a:xfrm>
          <a:off x="1965" y="3282791"/>
          <a:ext cx="3687542" cy="1843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4100" b="0" i="0" u="none" strike="noStrike" kern="1200" cap="none" normalizeH="0" baseline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Vowels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4100" b="0" i="0" u="none" strike="noStrike" kern="1200" cap="none" normalizeH="0" baseline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20</a:t>
          </a:r>
          <a:endParaRPr kumimoji="0" lang="en-US" sz="4100" b="0" i="0" u="none" strike="noStrike" kern="1200" cap="none" normalizeH="0" baseline="0" smtClean="0">
            <a:ln/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65" y="3282791"/>
        <a:ext cx="3687542" cy="1843771"/>
      </dsp:txXfrm>
    </dsp:sp>
    <dsp:sp modelId="{1BAD1DA4-B40D-449C-B805-212121D4A5C5}">
      <dsp:nvSpPr>
        <dsp:cNvPr id="0" name=""/>
        <dsp:cNvSpPr/>
      </dsp:nvSpPr>
      <dsp:spPr>
        <a:xfrm>
          <a:off x="4463891" y="3282791"/>
          <a:ext cx="3687542" cy="1843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4100" b="0" i="0" u="none" strike="noStrike" kern="1200" cap="none" normalizeH="0" baseline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Consonants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4100" b="0" i="0" u="none" strike="noStrike" kern="1200" cap="none" normalizeH="0" baseline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24</a:t>
          </a:r>
          <a:endParaRPr kumimoji="0" lang="en-US" sz="4100" b="0" i="0" u="none" strike="noStrike" kern="1200" cap="none" normalizeH="0" baseline="0" smtClean="0">
            <a:ln/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63891" y="3282791"/>
        <a:ext cx="3687542" cy="18437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67B066-5FC6-4391-A8EC-C3784E1EB9CD}">
      <dsp:nvSpPr>
        <dsp:cNvPr id="0" name=""/>
        <dsp:cNvSpPr/>
      </dsp:nvSpPr>
      <dsp:spPr>
        <a:xfrm>
          <a:off x="4114799" y="2504789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3E448-3940-4293-8150-52567F59EFCC}">
      <dsp:nvSpPr>
        <dsp:cNvPr id="0" name=""/>
        <dsp:cNvSpPr/>
      </dsp:nvSpPr>
      <dsp:spPr>
        <a:xfrm>
          <a:off x="1862986" y="2504789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07EFAE-3548-4601-94D3-A150551A565F}">
      <dsp:nvSpPr>
        <dsp:cNvPr id="0" name=""/>
        <dsp:cNvSpPr/>
      </dsp:nvSpPr>
      <dsp:spPr>
        <a:xfrm>
          <a:off x="2253797" y="643786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5200" b="0" i="0" u="none" strike="noStrike" kern="1200" cap="none" normalizeH="0" baseline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Vowels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5200" b="0" i="0" u="none" strike="noStrike" kern="1200" cap="none" normalizeH="0" baseline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20</a:t>
          </a:r>
          <a:endParaRPr kumimoji="0" lang="en-US" sz="5200" b="0" i="0" u="none" strike="noStrike" kern="1200" cap="none" normalizeH="0" baseline="0" smtClean="0">
            <a:ln/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53797" y="643786"/>
        <a:ext cx="3722005" cy="1861002"/>
      </dsp:txXfrm>
    </dsp:sp>
    <dsp:sp modelId="{E69A92BE-EEC4-4307-8D30-53058473535A}">
      <dsp:nvSpPr>
        <dsp:cNvPr id="0" name=""/>
        <dsp:cNvSpPr/>
      </dsp:nvSpPr>
      <dsp:spPr>
        <a:xfrm>
          <a:off x="1984" y="3286410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5200" b="0" i="0" u="none" strike="noStrike" kern="1200" cap="none" normalizeH="0" baseline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Pure vowels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5200" b="0" i="0" u="none" strike="noStrike" kern="1200" cap="none" normalizeH="0" baseline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12</a:t>
          </a:r>
          <a:endParaRPr kumimoji="0" lang="en-US" sz="5200" b="0" i="0" u="none" strike="noStrike" kern="1200" cap="none" normalizeH="0" baseline="0" smtClean="0">
            <a:ln/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84" y="3286410"/>
        <a:ext cx="3722005" cy="1861002"/>
      </dsp:txXfrm>
    </dsp:sp>
    <dsp:sp modelId="{1B7BCAD6-3F7F-498F-8CC1-7E6B46495894}">
      <dsp:nvSpPr>
        <dsp:cNvPr id="0" name=""/>
        <dsp:cNvSpPr/>
      </dsp:nvSpPr>
      <dsp:spPr>
        <a:xfrm>
          <a:off x="4505610" y="3286410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5200" b="0" i="0" u="none" strike="noStrike" kern="1200" cap="none" normalizeH="0" baseline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Diphthongs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5200" b="0" i="0" u="none" strike="noStrike" kern="1200" cap="none" normalizeH="0" baseline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8</a:t>
          </a:r>
          <a:endParaRPr kumimoji="0" lang="en-US" sz="5200" b="0" i="0" u="none" strike="noStrike" kern="1200" cap="none" normalizeH="0" baseline="0" smtClean="0">
            <a:ln/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05610" y="3286410"/>
        <a:ext cx="3722005" cy="1861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A74927A-3C99-41DA-BDB7-86E4A72D139F}" type="datetime1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Ways With Words Literatures in English, Greeshma K P, St.Mar’ys College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9D00DA4-97E0-449C-8826-A18A2B488628}" type="datetime1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Ways With Words Literatures in English, Greeshma K P, St.Mar’ys College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CD266A1-9459-4872-BE52-B5D41AFFCF69}" type="datetime1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Ways With Words Literatures in English, Greeshma K P, St.Mar’ys College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976766D-2124-4A12-A679-1334246BF849}" type="datetime1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Ways With Words Literatures in English, Greeshma K P, St.Mar’ys College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D67A511-DDFD-4E67-8F29-72E4FAD4A292}" type="datetime1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Ways With Words Literatures in English, Greeshma K P, St.Mar’ys College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47B7E2F-253E-4047-A039-9772F5B0F175}" type="datetime1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Ways With Words Literatures in English, Greeshma K P, St.Mar’ys College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A2DD7B-D8E0-4F63-958D-03D1DCD89494}" type="datetime1">
              <a:rPr lang="en-IN" smtClean="0"/>
              <a:pPr/>
              <a:t>26-06-2019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Ways With Words Literatures in English, Greeshma K P, St.Mar’ys College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9AE7824-3A79-43AD-877C-6A936D35C0F9}" type="datetime1">
              <a:rPr lang="en-IN" smtClean="0"/>
              <a:pPr/>
              <a:t>26-06-2019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Ways With Words Literatures in English, Greeshma K P, St.Mar’ys College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FCC77B-E211-4B52-8682-746DDA912553}" type="datetime1">
              <a:rPr lang="en-IN" smtClean="0"/>
              <a:pPr/>
              <a:t>26-06-2019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Ways With Words Literatures in English, Greeshma K P, St.Mar’ys College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9BB0FE-9AB4-49BB-81C8-997F2D2A9C09}" type="datetime1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Ways With Words Literatures in English, Greeshma K P, St.Mar’ys College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9178BA2-B88D-4624-A29B-F63F11499358}" type="datetime1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Ways With Words Literatures in English, Greeshma K P, St.Mar’ys College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TRANSACTIONS: Essential English Language Skills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6922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Greeshma K P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English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 Mary’s College, Thrissur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8905" y="6356351"/>
            <a:ext cx="8790924" cy="365125"/>
          </a:xfrm>
        </p:spPr>
        <p:txBody>
          <a:bodyPr/>
          <a:lstStyle/>
          <a:p>
            <a:r>
              <a:rPr lang="en-US" sz="1600" b="1" i="1" dirty="0" smtClean="0">
                <a:latin typeface="Constantia" panose="02030602050306030303" pitchFamily="18" charset="0"/>
              </a:rPr>
              <a:t>Transactions, Greeshma K P, St.Mar’ys College</a:t>
            </a:r>
            <a:endParaRPr lang="en-IN" sz="1600" b="1" i="1" dirty="0">
              <a:latin typeface="Constantia" panose="02030602050306030303" pitchFamily="18" charset="0"/>
            </a:endParaRPr>
          </a:p>
        </p:txBody>
      </p:sp>
      <p:pic>
        <p:nvPicPr>
          <p:cNvPr id="6" name="Picture 7" descr="download (1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3194" y="321733"/>
            <a:ext cx="7391400" cy="58674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7987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3868" y="761844"/>
            <a:ext cx="225414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Word Stress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828800"/>
            <a:ext cx="84947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is an accent based language, in a word not all the syllables are pronounced with equal emphasis.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understanding of the phonetic alphabet alone is not enough for the correct pronunciation of English words. One should also know where to stress in a word.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stress is marked above the accented syllable as shown in the brackets ('father).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8905" y="6356351"/>
            <a:ext cx="8790924" cy="365125"/>
          </a:xfrm>
        </p:spPr>
        <p:txBody>
          <a:bodyPr/>
          <a:lstStyle/>
          <a:p>
            <a:r>
              <a:rPr lang="en-US" sz="1600" b="1" i="1" dirty="0" smtClean="0">
                <a:latin typeface="Constantia" panose="02030602050306030303" pitchFamily="18" charset="0"/>
              </a:rPr>
              <a:t>Transactions, Greeshma K P, St.Mar’ys College</a:t>
            </a:r>
            <a:endParaRPr lang="en-IN" sz="1600" b="1" i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694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3868" y="761844"/>
            <a:ext cx="60773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Rules in Determining Word Stress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828800"/>
            <a:ext cx="84947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 with same spelling and same sound can have difference in their pronunciation.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word is a noun or adjective the stress falls on the first syllable. If the word is a verb the stress is on the second syllable.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:- Absent(noun) - /’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ab-sənt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Absent (verb) - 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-‘sent/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8905" y="6356351"/>
            <a:ext cx="8790924" cy="365125"/>
          </a:xfrm>
        </p:spPr>
        <p:txBody>
          <a:bodyPr/>
          <a:lstStyle/>
          <a:p>
            <a:r>
              <a:rPr lang="en-US" sz="1600" b="1" i="1" dirty="0" smtClean="0">
                <a:latin typeface="Constantia" panose="02030602050306030303" pitchFamily="18" charset="0"/>
              </a:rPr>
              <a:t>Transactions, Greeshma K P, St.Mar’ys College</a:t>
            </a:r>
            <a:endParaRPr lang="en-IN" sz="1600" b="1" i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76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1828800"/>
            <a:ext cx="84947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Words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weak prefix are stressed on the root word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a’go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be’low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re’duce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Words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ending in –ion have the stress on the syllable before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final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syllable.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:- examination – e-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-mi-‘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8905" y="6356351"/>
            <a:ext cx="8790924" cy="365125"/>
          </a:xfrm>
        </p:spPr>
        <p:txBody>
          <a:bodyPr/>
          <a:lstStyle/>
          <a:p>
            <a:r>
              <a:rPr lang="en-US" sz="1600" b="1" i="1" dirty="0" smtClean="0">
                <a:latin typeface="Constantia" panose="02030602050306030303" pitchFamily="18" charset="0"/>
              </a:rPr>
              <a:t>Transactions, Greeshma K P, St.Mar’ys College</a:t>
            </a:r>
            <a:endParaRPr lang="en-IN" sz="1600" b="1" i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94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1828800"/>
            <a:ext cx="84947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Words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end in –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ically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	stressed on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syllable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the suffix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arti’ficial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Words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ending with the suffix –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–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	stressed on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suffix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engi’neer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Pay’ee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8905" y="6356351"/>
            <a:ext cx="8790924" cy="365125"/>
          </a:xfrm>
        </p:spPr>
        <p:txBody>
          <a:bodyPr/>
          <a:lstStyle/>
          <a:p>
            <a:r>
              <a:rPr lang="en-US" sz="1600" b="1" i="1" dirty="0" smtClean="0">
                <a:latin typeface="Constantia" panose="02030602050306030303" pitchFamily="18" charset="0"/>
              </a:rPr>
              <a:t>Transactions, Greeshma K P, St.Mar’ys College</a:t>
            </a:r>
            <a:endParaRPr lang="en-IN" sz="1600" b="1" i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42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3868" y="761844"/>
            <a:ext cx="28745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L1 Interference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828800"/>
            <a:ext cx="84947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one learns a second language after acquiring a first language, features of the first language interfere with those of the second language. This is called L1 Interference or negative transfer.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 to speak English as we speak our mother tongue; therefore we tend to make mistakes due to its influence.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8905" y="6356351"/>
            <a:ext cx="8790924" cy="365125"/>
          </a:xfrm>
        </p:spPr>
        <p:txBody>
          <a:bodyPr/>
          <a:lstStyle/>
          <a:p>
            <a:r>
              <a:rPr lang="en-US" sz="1600" b="1" i="1" dirty="0" smtClean="0">
                <a:latin typeface="Constantia" panose="02030602050306030303" pitchFamily="18" charset="0"/>
              </a:rPr>
              <a:t>Transactions, Greeshma K P, St.Mar’ys College</a:t>
            </a:r>
            <a:endParaRPr lang="en-IN" sz="1600" b="1" i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90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6979" y="1288997"/>
            <a:ext cx="84947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key areas of L1 interference in Malayalam/English learners are:-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Pronouncing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silent letters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;- 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bridədʒ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instead of 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bridʒ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 of double letters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;- brilliant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Pronouncing words without stress shift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Pronouncing ‘-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/s’ and ‘-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morphemes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8905" y="6356351"/>
            <a:ext cx="8790924" cy="365125"/>
          </a:xfrm>
        </p:spPr>
        <p:txBody>
          <a:bodyPr/>
          <a:lstStyle/>
          <a:p>
            <a:r>
              <a:rPr lang="en-US" sz="1600" b="1" i="1" dirty="0" smtClean="0">
                <a:latin typeface="Constantia" panose="02030602050306030303" pitchFamily="18" charset="0"/>
              </a:rPr>
              <a:t>Transactions, Greeshma K P, St.Mar’ys College</a:t>
            </a:r>
            <a:endParaRPr lang="en-IN" sz="1600" b="1" i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031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6979" y="1303867"/>
            <a:ext cx="84947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	Strong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articulation of weak function class words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	Intrusive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‘y’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;- 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kya:t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instead of 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kæt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	Phonetic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fossil	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	Problem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/z/ sound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;- 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 instead of 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Wrong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 of some numbers and other common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mispronunciations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;- twenty, twelve etc.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8905" y="6356351"/>
            <a:ext cx="8790924" cy="365125"/>
          </a:xfrm>
        </p:spPr>
        <p:txBody>
          <a:bodyPr/>
          <a:lstStyle/>
          <a:p>
            <a:r>
              <a:rPr lang="en-US" sz="1600" b="1" i="1" dirty="0" smtClean="0">
                <a:latin typeface="Constantia" panose="02030602050306030303" pitchFamily="18" charset="0"/>
              </a:rPr>
              <a:t>Transactions, Greeshma K P, St.Mar’ys College</a:t>
            </a:r>
            <a:endParaRPr lang="en-IN" sz="1600" b="1" i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98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3868" y="761844"/>
            <a:ext cx="23855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REFERENCE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828800"/>
            <a:ext cx="849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www.universityofcalicut.info/SDE/sde433.pdf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8905" y="6356351"/>
            <a:ext cx="8790924" cy="365125"/>
          </a:xfrm>
        </p:spPr>
        <p:txBody>
          <a:bodyPr/>
          <a:lstStyle/>
          <a:p>
            <a:r>
              <a:rPr lang="en-US" sz="1600" b="1" i="1" dirty="0" smtClean="0">
                <a:latin typeface="Constantia" panose="02030602050306030303" pitchFamily="18" charset="0"/>
              </a:rPr>
              <a:t>Transactions, Greeshma K P, St.Mar’ys College</a:t>
            </a:r>
            <a:endParaRPr lang="en-IN" sz="1600" b="1" i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464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3868" y="761844"/>
            <a:ext cx="189827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Phonetics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828800"/>
            <a:ext cx="84947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fundamental branch of linguistics.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deals with the study of speech sounds.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English the relation between system of writing and the system of pronunciation is arbitrary.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8905" y="6356351"/>
            <a:ext cx="8790924" cy="365125"/>
          </a:xfrm>
        </p:spPr>
        <p:txBody>
          <a:bodyPr/>
          <a:lstStyle/>
          <a:p>
            <a:r>
              <a:rPr lang="en-US" sz="1600" b="1" i="1" dirty="0" smtClean="0">
                <a:latin typeface="Constantia" panose="02030602050306030303" pitchFamily="18" charset="0"/>
              </a:rPr>
              <a:t>Transactions, Greeshma K P, St.Mar’ys College</a:t>
            </a:r>
            <a:endParaRPr lang="en-IN" sz="1600" b="1" i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640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5053" y="1115290"/>
            <a:ext cx="8494776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letters in English Alphabet :: 44 speech sounds because each symbol has a distinct sound. 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 sounds can be classified as vowels and consonants. 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Vowels are 20 in number.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are pure vowels and 8 are diphthongs. 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24 consonants in English Language.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8905" y="6356351"/>
            <a:ext cx="8790924" cy="365125"/>
          </a:xfrm>
        </p:spPr>
        <p:txBody>
          <a:bodyPr/>
          <a:lstStyle/>
          <a:p>
            <a:r>
              <a:rPr lang="en-US" sz="1600" b="1" i="1" dirty="0">
                <a:latin typeface="Constantia" panose="02030602050306030303" pitchFamily="18" charset="0"/>
              </a:rPr>
              <a:t>Transactions, </a:t>
            </a:r>
            <a:r>
              <a:rPr lang="en-US" sz="1600" b="1" i="1" dirty="0" smtClean="0">
                <a:latin typeface="Constantia" panose="02030602050306030303" pitchFamily="18" charset="0"/>
              </a:rPr>
              <a:t>Greeshma K P, St.Mar’ys College</a:t>
            </a:r>
            <a:endParaRPr lang="en-IN" sz="1600" b="1" i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673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8905" y="6356351"/>
            <a:ext cx="8790924" cy="365125"/>
          </a:xfrm>
        </p:spPr>
        <p:txBody>
          <a:bodyPr/>
          <a:lstStyle/>
          <a:p>
            <a:r>
              <a:rPr lang="en-US" sz="1600" b="1" i="1" dirty="0" smtClean="0">
                <a:latin typeface="Constantia" panose="02030602050306030303" pitchFamily="18" charset="0"/>
              </a:rPr>
              <a:t>Transactions, Greeshma K P, St.Mar’ys College</a:t>
            </a:r>
            <a:endParaRPr lang="en-IN" sz="1600" b="1" i="1" dirty="0">
              <a:latin typeface="Constantia" panose="02030602050306030303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2321561557"/>
              </p:ext>
            </p:extLst>
          </p:nvPr>
        </p:nvGraphicFramePr>
        <p:xfrm>
          <a:off x="304800" y="304800"/>
          <a:ext cx="8153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8827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8905" y="6356351"/>
            <a:ext cx="8790924" cy="365125"/>
          </a:xfrm>
        </p:spPr>
        <p:txBody>
          <a:bodyPr/>
          <a:lstStyle/>
          <a:p>
            <a:r>
              <a:rPr lang="en-US" sz="1600" b="1" i="1" dirty="0" smtClean="0">
                <a:latin typeface="Constantia" panose="02030602050306030303" pitchFamily="18" charset="0"/>
              </a:rPr>
              <a:t>Transactions, Greeshma K P, St.Mar’ys College</a:t>
            </a:r>
            <a:endParaRPr lang="en-IN" sz="1600" b="1" i="1" dirty="0">
              <a:latin typeface="Constantia" panose="02030602050306030303" pitchFamily="18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3818392904"/>
              </p:ext>
            </p:extLst>
          </p:nvPr>
        </p:nvGraphicFramePr>
        <p:xfrm>
          <a:off x="457200" y="304800"/>
          <a:ext cx="8229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74692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3868" y="761844"/>
            <a:ext cx="214674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Vowels (20)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828800"/>
            <a:ext cx="84947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Sounds during the production of which air escapes through the mouth freely.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20 vowels in English,12 are called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monopthongs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pure vowel and the rest are diphthongs.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Pure vowels consist of a single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sound.</a:t>
            </a:r>
          </a:p>
          <a:p>
            <a:endParaRPr lang="en-US" sz="24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8905" y="6356351"/>
            <a:ext cx="8790924" cy="365125"/>
          </a:xfrm>
        </p:spPr>
        <p:txBody>
          <a:bodyPr/>
          <a:lstStyle/>
          <a:p>
            <a:r>
              <a:rPr lang="en-US" sz="1600" b="1" i="1" dirty="0" smtClean="0">
                <a:latin typeface="Constantia" panose="02030602050306030303" pitchFamily="18" charset="0"/>
              </a:rPr>
              <a:t>Transactions, Greeshma K P, St.Mar’ys College</a:t>
            </a:r>
            <a:endParaRPr lang="en-IN" sz="1600" b="1" i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941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3868" y="761844"/>
            <a:ext cx="293381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Pure Vowels(12)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8905" y="6356351"/>
            <a:ext cx="8790924" cy="365125"/>
          </a:xfrm>
        </p:spPr>
        <p:txBody>
          <a:bodyPr/>
          <a:lstStyle/>
          <a:p>
            <a:r>
              <a:rPr lang="en-US" sz="1600" b="1" i="1" dirty="0" smtClean="0">
                <a:latin typeface="Constantia" panose="02030602050306030303" pitchFamily="18" charset="0"/>
              </a:rPr>
              <a:t>Transactions, Greeshma K P, St.Mar’ys College</a:t>
            </a:r>
            <a:endParaRPr lang="en-IN" sz="1600" b="1" i="1" dirty="0">
              <a:latin typeface="Constantia" panose="02030602050306030303" pitchFamily="18" charset="0"/>
            </a:endParaRPr>
          </a:p>
        </p:txBody>
      </p:sp>
      <p:pic>
        <p:nvPicPr>
          <p:cNvPr id="6" name="Picture 4" descr="vowels-sounds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2133600"/>
            <a:ext cx="5715000" cy="3505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178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3868" y="761844"/>
            <a:ext cx="251062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Diphthongs(8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828800"/>
            <a:ext cx="84947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Diphthongs are a combination of two pure vowels.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8905" y="6356351"/>
            <a:ext cx="8790924" cy="365125"/>
          </a:xfrm>
        </p:spPr>
        <p:txBody>
          <a:bodyPr/>
          <a:lstStyle/>
          <a:p>
            <a:r>
              <a:rPr lang="en-US" sz="1600" b="1" i="1" dirty="0" smtClean="0">
                <a:latin typeface="Constantia" panose="02030602050306030303" pitchFamily="18" charset="0"/>
              </a:rPr>
              <a:t>Transactions, Greeshma K P, St.Mar’ys College</a:t>
            </a:r>
            <a:endParaRPr lang="en-IN" sz="1600" b="1" i="1" dirty="0">
              <a:latin typeface="Constantia" panose="02030602050306030303" pitchFamily="18" charset="0"/>
            </a:endParaRPr>
          </a:p>
        </p:txBody>
      </p:sp>
      <p:pic>
        <p:nvPicPr>
          <p:cNvPr id="6" name="Picture 5" descr="downl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767" y="2549870"/>
            <a:ext cx="3505200" cy="312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5625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3868" y="761844"/>
            <a:ext cx="221727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Consonants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828800"/>
            <a:ext cx="84947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Sounds produced by completely or partially stopping the flow of air breathed out through the mouth are called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consonants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There are 24 consonants in English. 21 are represented by the letters of English alphabet.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8905" y="6356351"/>
            <a:ext cx="8790924" cy="365125"/>
          </a:xfrm>
        </p:spPr>
        <p:txBody>
          <a:bodyPr/>
          <a:lstStyle/>
          <a:p>
            <a:r>
              <a:rPr lang="en-US" sz="1600" b="1" i="1" dirty="0" smtClean="0">
                <a:latin typeface="Constantia" panose="02030602050306030303" pitchFamily="18" charset="0"/>
              </a:rPr>
              <a:t>Transactions, Greeshma K P, St.Mar’ys College</a:t>
            </a:r>
            <a:endParaRPr lang="en-IN" sz="1600" b="1" i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992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561</Words>
  <Application>Microsoft Office PowerPoint</Application>
  <PresentationFormat>On-screen Show (4:3)</PresentationFormat>
  <Paragraphs>115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105</cp:revision>
  <dcterms:created xsi:type="dcterms:W3CDTF">2018-12-04T06:33:32Z</dcterms:created>
  <dcterms:modified xsi:type="dcterms:W3CDTF">2019-06-25T23:38:15Z</dcterms:modified>
</cp:coreProperties>
</file>