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86" r:id="rId10"/>
    <p:sldId id="275" r:id="rId11"/>
    <p:sldId id="278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01-01-2002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Biomolecules</a:t>
            </a:r>
          </a:p>
          <a:p>
            <a:pPr algn="ctr"/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Sreesaila N P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Biotechnology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4000" y="670679"/>
            <a:ext cx="72179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Structural forms of CARBOHYDRATE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954" y="1502231"/>
            <a:ext cx="757645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Monosaccharides – monomer of carbohydrates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Eg; GLUCOSE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Disaccharides – two monosaccharides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Eg; MALTOSE ( GLUCOSE + GLUCOSE)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Polysaccharides – many monomers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Eg; STARCH, GLYCOGEN, CELLULOSE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(energy storage form in plants, in animals and plant cell wall component respectively) 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      					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Cells use them for energy and growth.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Make up the walls of the plant cell (glycoprotein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glycolipids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Animals store the glucose to glycogen.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Animals store glycogen in liver cells.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Exoskeleton of some insects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Endergonic reactions.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Precursers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many organic compounds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1703" y="699386"/>
            <a:ext cx="65004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Uses of CARBOHYDRATES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522514" y="1670735"/>
            <a:ext cx="78086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Lehninger’s Principles of biochemistry, sixth edition, 2009.</a:t>
            </a:r>
          </a:p>
          <a:p>
            <a:pPr marL="457200" indent="-457200" algn="just"/>
            <a:endParaRPr lang="en-US" sz="2400" dirty="0" smtClean="0"/>
          </a:p>
          <a:p>
            <a:pPr marL="457200" indent="-457200" algn="just"/>
            <a:r>
              <a:rPr lang="en-US" sz="2400" dirty="0" smtClean="0"/>
              <a:t>2. “ The Role of carbohydrates in nutrition” Carbohydrates in human nutrition. FAO food and nutrition paper-66. Food and agriculture organization of the United states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BIOMOLECULES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Chemicals or molecules present in living organisms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Biomolecules are compounds of carbon with a variety of functional    	groups.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Chemicals of living organisms organized around carbon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Carbon bonds with hydrogen, oxygen, nitrogen, etc.,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Cellular pool – different biomolecules, compounds, ions 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483326"/>
            <a:ext cx="6121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Carbon bonding</a:t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149531"/>
            <a:ext cx="84947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Free rotation around each single bond.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Rotation restricted to large/highly charged groups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Double bond is shorter and rigid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Covalently linked carbon atoms can form linear, branched chain or cyclic structures in biomolecules.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Bonding versatility - molecular mechanism during origin and evolution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No other chemical element can form such varieties of compounds like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CARBON.</a:t>
            </a:r>
          </a:p>
          <a:p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Most biomolecules are derivatives of hydrocarbons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83320" y="418012"/>
            <a:ext cx="46073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Types of BIOMOLECULES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045030"/>
            <a:ext cx="7511143" cy="5398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Micro molecules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18 – 800 dalton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Acid soluble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Minerals, gases, water, sugars, amino acids.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Macromolecules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10000 dalton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Acid insoluble pool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Carbohydrates, nucleic acids, lipids, proteins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3246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470263"/>
            <a:ext cx="8229600" cy="9274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Types of BIOMOLECULES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Inorganic :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Minerals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Gases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Organic :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Carbohydrates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Nucleic acids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Proteins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Amino acids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Lipids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Enzymes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Vitamins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63246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28650" y="1005841"/>
            <a:ext cx="3886200" cy="444137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Biomolecules are made up of sub units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Each are having their own characteristics and structures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Eg: Protein is made up of amino acid sub units.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Protein functions as enzymes, structure, transport pigment etc.,</a:t>
            </a:r>
          </a:p>
          <a:p>
            <a:endParaRPr lang="en-US" dirty="0"/>
          </a:p>
        </p:txBody>
      </p:sp>
      <p:pic>
        <p:nvPicPr>
          <p:cNvPr id="12" name="Picture 2" descr="C:\Users\Tcc\Desktop\saila\images - 2019-06-18T221054.618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68337" y="1123407"/>
            <a:ext cx="4057651" cy="517289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270138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Carbohydrates</a:t>
            </a:r>
          </a:p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0902" y="1629682"/>
            <a:ext cx="3886200" cy="435133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C, H, O ratio 1:2:1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Monosaccharide, disaccharide, oligosaccharide and poly saccharide.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Energy source.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Brain functioning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3" descr="C:\Users\Tcc\Desktop\saila\images - 2019-06-18T215912.796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9526" y="1609701"/>
            <a:ext cx="3832588" cy="409876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470264" y="621740"/>
            <a:ext cx="8216537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Structure of CARBOHYDRATES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Tcc\Desktop\saila\images - 2019-06-18T215939.56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449977"/>
            <a:ext cx="2657475" cy="2017123"/>
          </a:xfrm>
          <a:prstGeom prst="rect">
            <a:avLst/>
          </a:prstGeom>
          <a:noFill/>
        </p:spPr>
      </p:pic>
      <p:pic>
        <p:nvPicPr>
          <p:cNvPr id="8" name="Picture 3" descr="C:\Users\Tcc\Desktop\saila\images - 2019-06-18T220003.22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1423851"/>
            <a:ext cx="4305300" cy="2081349"/>
          </a:xfrm>
          <a:prstGeom prst="rect">
            <a:avLst/>
          </a:prstGeom>
          <a:noFill/>
        </p:spPr>
      </p:pic>
      <p:pic>
        <p:nvPicPr>
          <p:cNvPr id="9" name="Picture 2" descr="C:\Users\Tcc\Desktop\saila\slides\biomolecules\biomolecules-14-638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6995" y="3670662"/>
            <a:ext cx="5329645" cy="240356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98" y="652509"/>
            <a:ext cx="7886700" cy="653777"/>
          </a:xfrm>
        </p:spPr>
        <p:txBody>
          <a:bodyPr/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DERIVATIVES OF MONOSACCHARIDES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Deoxy sugars – DNA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Amino sugars – Glucosamine( forms chitin, hyaluronic acid)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Sugar acid – Ascorbic acid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Sugar alcohols – Glycerol,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Mannitol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2484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onstantia" pitchFamily="18" charset="0"/>
              </a:rPr>
              <a:t>Biomolecules, Sreesaila N P, St Mary’s college</a:t>
            </a:r>
            <a:endParaRPr lang="en-US" sz="1600" b="1" i="1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519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DERIVATIVES OF MONOSACCHARIDES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Tcc</cp:lastModifiedBy>
  <cp:revision>138</cp:revision>
  <dcterms:created xsi:type="dcterms:W3CDTF">2018-12-04T06:33:32Z</dcterms:created>
  <dcterms:modified xsi:type="dcterms:W3CDTF">2001-12-31T19:19:16Z</dcterms:modified>
</cp:coreProperties>
</file>