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63" r:id="rId4"/>
    <p:sldId id="262" r:id="rId5"/>
    <p:sldId id="261" r:id="rId6"/>
    <p:sldId id="260" r:id="rId7"/>
    <p:sldId id="258" r:id="rId8"/>
    <p:sldId id="275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51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3A24-685C-47EF-A629-502D73F5DEA8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8182-CCB6-4453-B1D7-DD1C1BAD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0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78182-CCB6-4453-B1D7-DD1C1BADD3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39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78182-CCB6-4453-B1D7-DD1C1BADD3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14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78182-CCB6-4453-B1D7-DD1C1BADD3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81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74927A-3C99-41DA-BDB7-86E4A72D139F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Ways With Words Literatures in English, Greeshma K P, St.Mar’ys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59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D00DA4-97E0-449C-8826-A18A2B488628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Ways With Words Literatures in English, Greeshma K P, St.Mar’ys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860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D266A1-9459-4872-BE52-B5D41AFFCF69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Ways With Words Literatures in English, Greeshma K P, St.Mar’ys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90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76766D-2124-4A12-A679-1334246BF849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Ways With Words Literatures in English, Greeshma K P, St.Mar’ys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119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67A511-DDFD-4E67-8F29-72E4FAD4A292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Ways With Words Literatures in English, Greeshma K P, St.Mar’ys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6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7B7E2F-253E-4047-A039-9772F5B0F175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Ways With Words Literatures in English, Greeshma K P, St.Mar’ys College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3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A2DD7B-D8E0-4F63-958D-03D1DCD89494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Ways With Words Literatures in English, Greeshma K P, St.Mar’ys College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07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AE7824-3A79-43AD-877C-6A936D35C0F9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Ways With Words Literatures in English, Greeshma K P, St.Mar’ys College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74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FCC77B-E211-4B52-8682-746DDA912553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Ways With Words Literatures in English, Greeshma K P, St.Mar’ys College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9BB0FE-9AB4-49BB-81C8-997F2D2A9C09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Ways With Words Literatures in English, Greeshma K P, St.Mar’ys College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178BA2-B88D-4624-A29B-F63F11499358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Ways With Words Literatures in English, Greeshma K P, St.Mar’ys College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6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04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niversityofcalicut.inf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graphy.com/people/geoffrey-chaucer-924569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5872A-EBA1-4765-860B-C6F753BE861D}"/>
              </a:ext>
            </a:extLst>
          </p:cNvPr>
          <p:cNvSpPr txBox="1"/>
          <p:nvPr/>
        </p:nvSpPr>
        <p:spPr>
          <a:xfrm>
            <a:off x="178905" y="692702"/>
            <a:ext cx="858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Ways With Words </a:t>
            </a:r>
            <a:b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Literatures in English</a:t>
            </a:r>
            <a:endParaRPr lang="en-IN" sz="3600" b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94F812-2F22-48FB-8E4A-2929987BAACA}"/>
              </a:ext>
            </a:extLst>
          </p:cNvPr>
          <p:cNvSpPr txBox="1"/>
          <p:nvPr/>
        </p:nvSpPr>
        <p:spPr>
          <a:xfrm>
            <a:off x="4145475" y="3314700"/>
            <a:ext cx="3907567" cy="12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Greeshma K P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Assistant Professor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English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 Mary’s College, Thrissur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7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49477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certainty of the death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is important to old people, with it comes their relief from frailty.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'Dear'  shows us that they have accepted their fate and are thus at peace. And they want dear death to take them to a painless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world.Life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them is a mere inconvenience.</a:t>
            </a:r>
          </a:p>
          <a:p>
            <a:pPr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61089"/>
            <a:ext cx="49359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“dear and painless” ::Death</a:t>
            </a:r>
            <a:endParaRPr lang="en-US" sz="26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905" y="6356351"/>
            <a:ext cx="8790924" cy="365125"/>
          </a:xfrm>
        </p:spPr>
        <p:txBody>
          <a:bodyPr/>
          <a:lstStyle/>
          <a:p>
            <a:r>
              <a:rPr lang="en-US" sz="1600" b="1" i="1" dirty="0" smtClean="0">
                <a:latin typeface="Constantia" panose="02030602050306030303" pitchFamily="18" charset="0"/>
              </a:rPr>
              <a:t>Ways With Words Literatures in English, Greeshma K P, St.Mar’ys College</a:t>
            </a:r>
            <a:endParaRPr lang="en-IN" sz="16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4947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sad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usually written to praise and express sorrow for someone who is dead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this kind of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to express feelings rather than tell a story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Memory of W.B. Yeats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W.H. Auden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Lycidas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John Milton</a:t>
            </a:r>
          </a:p>
          <a:p>
            <a:pPr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61089"/>
            <a:ext cx="26324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POETIC forms</a:t>
            </a:r>
            <a:endParaRPr lang="en-US" sz="26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905" y="6356351"/>
            <a:ext cx="8790924" cy="365125"/>
          </a:xfrm>
        </p:spPr>
        <p:txBody>
          <a:bodyPr/>
          <a:lstStyle/>
          <a:p>
            <a:r>
              <a:rPr lang="en-US" sz="1600" b="1" i="1" dirty="0" smtClean="0">
                <a:latin typeface="Constantia" panose="02030602050306030303" pitchFamily="18" charset="0"/>
              </a:rPr>
              <a:t>Ways With Words Literatures in English, Greeshma K P, St.Mar’ys College</a:t>
            </a:r>
            <a:endParaRPr lang="en-IN" sz="16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9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53929" y="660149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49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  <a:hlinkClick r:id="rId4"/>
              </a:rPr>
              <a:t>www.universityofcalicut.info/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SDE/sde429.pdf</a:t>
            </a:r>
          </a:p>
          <a:p>
            <a:endParaRPr lang="en-US" sz="2400" dirty="0"/>
          </a:p>
          <a:p>
            <a:pPr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61089"/>
            <a:ext cx="23855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REFERENCE</a:t>
            </a:r>
            <a:endParaRPr lang="en-US" sz="26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905" y="6356351"/>
            <a:ext cx="8790924" cy="365125"/>
          </a:xfrm>
        </p:spPr>
        <p:txBody>
          <a:bodyPr/>
          <a:lstStyle/>
          <a:p>
            <a:r>
              <a:rPr lang="en-US" sz="1600" b="1" i="1" dirty="0" smtClean="0">
                <a:latin typeface="Constantia" panose="02030602050306030303" pitchFamily="18" charset="0"/>
              </a:rPr>
              <a:t>Ways With Words Literatures in English, Greeshma K P, St.Mar’ys College</a:t>
            </a:r>
            <a:endParaRPr lang="en-IN" sz="16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8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2100" y="4640203"/>
            <a:ext cx="326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hlinkClick r:id="rId3"/>
              </a:rPr>
              <a:t>https://www.biography.com/people/geoffrey-chaucer-9245691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75" y="837975"/>
            <a:ext cx="6937849" cy="5182049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905" y="6356351"/>
            <a:ext cx="8790924" cy="365125"/>
          </a:xfrm>
        </p:spPr>
        <p:txBody>
          <a:bodyPr/>
          <a:lstStyle/>
          <a:p>
            <a:r>
              <a:rPr lang="en-US" sz="1600" b="1" i="1" dirty="0" smtClean="0">
                <a:latin typeface="Constantia" panose="02030602050306030303" pitchFamily="18" charset="0"/>
              </a:rPr>
              <a:t>Ways With Words Literatures in English, Greeshma K P, St.Mar’ys College</a:t>
            </a:r>
            <a:endParaRPr lang="en-IN" sz="16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9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868" y="761844"/>
            <a:ext cx="26019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Maya Angelou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8494776" cy="256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Maya Angelou was born on April 4, 1928 as Marguerite Ann Johnson in St. Louis, Missouri, America. </a:t>
            </a:r>
          </a:p>
          <a:p>
            <a:pPr>
              <a:lnSpc>
                <a:spcPct val="9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 a spokesperson for the blacks and the women. </a:t>
            </a:r>
          </a:p>
          <a:p>
            <a:pPr>
              <a:lnSpc>
                <a:spcPct val="9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civil rights activist Angelou worked with Martin Luther king and Malcolm X</a:t>
            </a:r>
          </a:p>
          <a:p>
            <a:pPr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905" y="6356351"/>
            <a:ext cx="8790924" cy="365125"/>
          </a:xfrm>
        </p:spPr>
        <p:txBody>
          <a:bodyPr/>
          <a:lstStyle/>
          <a:p>
            <a:r>
              <a:rPr lang="en-US" sz="1600" b="1" i="1" dirty="0" smtClean="0">
                <a:latin typeface="Constantia" panose="02030602050306030303" pitchFamily="18" charset="0"/>
              </a:rPr>
              <a:t>Ways With Words Literatures in English, Greeshma K P, St.Mar’ys College</a:t>
            </a:r>
            <a:endParaRPr lang="en-IN" sz="16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0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828800"/>
            <a:ext cx="849477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 the first black woman poet to read her poem (on the pulse of morning) at the inauguration of president Bill Clinton in 1993.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Angelou's most famous autobiography, 'I Know Why The Caged Bird Sings' (1969) describes a shattering movement in her life.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Maya Angelou was nominated for the national booker award in 1970 , and for the Pulitzer price in 1971 </a:t>
            </a:r>
          </a:p>
          <a:p>
            <a:pPr algn="just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905" y="6356351"/>
            <a:ext cx="8790924" cy="365125"/>
          </a:xfrm>
        </p:spPr>
        <p:txBody>
          <a:bodyPr/>
          <a:lstStyle/>
          <a:p>
            <a:r>
              <a:rPr lang="en-US" sz="1600" b="1" i="1" dirty="0" smtClean="0">
                <a:latin typeface="Constantia" panose="02030602050306030303" pitchFamily="18" charset="0"/>
              </a:rPr>
              <a:t>Ways With Words Literatures in English, Greeshma K P, St.Mar’ys College</a:t>
            </a:r>
            <a:endParaRPr lang="en-IN" sz="16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4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100" y="1706269"/>
            <a:ext cx="8044874" cy="409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poem describes about old people, who no longer practice simpering and feel free to laugh as they wish.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don't bother the people around them, their laugh is an act of liberation.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only weakness are slow movements and inability to hold their head steadily.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finally their experience of the world has made peace with all that has occurred in their lives.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905" y="6356351"/>
            <a:ext cx="8790924" cy="365125"/>
          </a:xfrm>
        </p:spPr>
        <p:txBody>
          <a:bodyPr/>
          <a:lstStyle/>
          <a:p>
            <a:r>
              <a:rPr lang="en-US" sz="1600" b="1" i="1" dirty="0" smtClean="0">
                <a:latin typeface="Constantia" panose="02030602050306030303" pitchFamily="18" charset="0"/>
              </a:rPr>
              <a:t>Ways With Words Literatures in English, Greeshma K P, St.Mar’ys College</a:t>
            </a:r>
            <a:endParaRPr lang="en-IN" sz="16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7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28" y="424358"/>
            <a:ext cx="5718544" cy="4267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8735" y="4936071"/>
            <a:ext cx="6474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teach how to laugh free and welcome death which will release them from all impediments.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905" y="6356351"/>
            <a:ext cx="8790924" cy="365125"/>
          </a:xfrm>
        </p:spPr>
        <p:txBody>
          <a:bodyPr/>
          <a:lstStyle/>
          <a:p>
            <a:r>
              <a:rPr lang="en-US" sz="1600" b="1" i="1" dirty="0" smtClean="0">
                <a:latin typeface="Constantia" panose="02030602050306030303" pitchFamily="18" charset="0"/>
              </a:rPr>
              <a:t>Ways With Words Literatures in English, Greeshma K P, St.Mar’ys College</a:t>
            </a:r>
            <a:endParaRPr lang="en-IN" sz="16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7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098246" y="621740"/>
            <a:ext cx="8229600" cy="6631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Poetical 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2931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poem is written in free verse.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fixed rhyme structure.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considerable variation in the line length. Large part is written in short lines using run on lines (enjambment).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905" y="6356351"/>
            <a:ext cx="8790924" cy="365125"/>
          </a:xfrm>
        </p:spPr>
        <p:txBody>
          <a:bodyPr/>
          <a:lstStyle/>
          <a:p>
            <a:r>
              <a:rPr lang="en-US" sz="1600" b="1" i="1" dirty="0" smtClean="0">
                <a:latin typeface="Constantia" panose="02030602050306030303" pitchFamily="18" charset="0"/>
              </a:rPr>
              <a:t>Ways With Words Literatures in English, Greeshma K P, St.Mar’ys College</a:t>
            </a:r>
            <a:endParaRPr lang="en-IN" sz="16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5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8288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Simile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400" dirty="0">
                <a:solidFill>
                  <a:srgbClr val="C00000"/>
                </a:solidFill>
              </a:rPr>
              <a:t>‘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Old folks allow their bellies to jiggle like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slow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tambourines’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When the old folks laugh their entire body shakes, bellies goes up and down or from side to side like tambourines jiggles. Tambourine is a musical instrument, which is played by shaking or hitting on it, so the poet compared the old folks bellies with tambourine.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670679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Bookman Old Style" pitchFamily="18" charset="0"/>
              </a:rPr>
              <a:t>Figures of Speech</a:t>
            </a:r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905" y="6356351"/>
            <a:ext cx="8790924" cy="365125"/>
          </a:xfrm>
        </p:spPr>
        <p:txBody>
          <a:bodyPr/>
          <a:lstStyle/>
          <a:p>
            <a:r>
              <a:rPr lang="en-US" sz="1600" b="1" i="1" dirty="0" smtClean="0">
                <a:latin typeface="Constantia" panose="02030602050306030303" pitchFamily="18" charset="0"/>
              </a:rPr>
              <a:t>Ways With Words Literatures in English, Greeshma K P, St.Mar’ys College</a:t>
            </a:r>
            <a:endParaRPr lang="en-IN" sz="16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9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494776" cy="257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'The hollers rise up and spill over any way they want'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celebration of the old age. Here their laugh is compared to a liquid being poured into a container and then spilling over the edges of the container and even their laugh will free the world that means it will even affect those who are around him.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261089"/>
            <a:ext cx="18405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Metaphor</a:t>
            </a:r>
            <a:endParaRPr lang="en-US" sz="26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905" y="6356351"/>
            <a:ext cx="8790924" cy="365125"/>
          </a:xfrm>
        </p:spPr>
        <p:txBody>
          <a:bodyPr/>
          <a:lstStyle/>
          <a:p>
            <a:r>
              <a:rPr lang="en-US" sz="1600" b="1" i="1" dirty="0" smtClean="0">
                <a:latin typeface="Constantia" panose="02030602050306030303" pitchFamily="18" charset="0"/>
              </a:rPr>
              <a:t>Ways With Words Literatures in English, Greeshma K P, St.Mar’ys College</a:t>
            </a:r>
            <a:endParaRPr lang="en-IN" sz="16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2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615</Words>
  <Application>Microsoft Office PowerPoint</Application>
  <PresentationFormat>On-screen Show (4:3)</PresentationFormat>
  <Paragraphs>64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Avinz</dc:creator>
  <cp:lastModifiedBy>admission</cp:lastModifiedBy>
  <cp:revision>101</cp:revision>
  <dcterms:created xsi:type="dcterms:W3CDTF">2018-12-04T06:33:32Z</dcterms:created>
  <dcterms:modified xsi:type="dcterms:W3CDTF">2019-06-21T03:45:26Z</dcterms:modified>
</cp:coreProperties>
</file>