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64" r:id="rId4"/>
    <p:sldId id="263" r:id="rId5"/>
    <p:sldId id="262" r:id="rId6"/>
    <p:sldId id="261" r:id="rId7"/>
    <p:sldId id="260" r:id="rId8"/>
    <p:sldId id="258" r:id="rId9"/>
    <p:sldId id="275" r:id="rId10"/>
    <p:sldId id="278" r:id="rId11"/>
    <p:sldId id="279" r:id="rId12"/>
    <p:sldId id="27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126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893A24-685C-47EF-A629-502D73F5DEA8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378182-CCB6-4453-B1D7-DD1C1BADD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505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5950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8605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99057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1194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48661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48303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00760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7499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5960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8123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682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0400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A5872A-EBA1-4765-860B-C6F753BE861D}"/>
              </a:ext>
            </a:extLst>
          </p:cNvPr>
          <p:cNvSpPr txBox="1"/>
          <p:nvPr/>
        </p:nvSpPr>
        <p:spPr>
          <a:xfrm>
            <a:off x="178905" y="692702"/>
            <a:ext cx="85840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Biopesticides</a:t>
            </a:r>
          </a:p>
          <a:p>
            <a:pPr algn="ctr"/>
            <a:endParaRPr lang="en-IN" sz="3600" b="1" dirty="0">
              <a:solidFill>
                <a:srgbClr val="C00000"/>
              </a:solidFill>
              <a:latin typeface="Bookman Old Style" panose="020506040505050202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94F812-2F22-48FB-8E4A-2929987BAACA}"/>
              </a:ext>
            </a:extLst>
          </p:cNvPr>
          <p:cNvSpPr txBox="1"/>
          <p:nvPr/>
        </p:nvSpPr>
        <p:spPr>
          <a:xfrm>
            <a:off x="4145475" y="3314700"/>
            <a:ext cx="390756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Sreesaila N P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Assistant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  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B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iotechnology  St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Mary’s College Thrissur 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771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828800"/>
            <a:ext cx="8494776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/>
              <a:t>Spray on </a:t>
            </a:r>
            <a:r>
              <a:rPr lang="en-US" sz="2400" dirty="0" smtClean="0"/>
              <a:t>insecticides</a:t>
            </a:r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/>
              <a:t>Monsanto , Bayer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/>
              <a:t>RNA modified to maintain its effectiveness on target sp.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/>
              <a:t>Used in roundup herbicide.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/>
              <a:t>Variety on potato beetles.</a:t>
            </a:r>
          </a:p>
          <a:p>
            <a:pPr algn="just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1261089"/>
            <a:ext cx="105189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RNAi</a:t>
            </a:r>
            <a:endParaRPr lang="en-US" sz="2600" dirty="0"/>
          </a:p>
        </p:txBody>
      </p:sp>
      <p:sp>
        <p:nvSpPr>
          <p:cNvPr id="7" name="Rectangle 6"/>
          <p:cNvSpPr/>
          <p:nvPr/>
        </p:nvSpPr>
        <p:spPr>
          <a:xfrm>
            <a:off x="235968" y="6396623"/>
            <a:ext cx="458266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Biopesticides ,Sreesaila N P, St. Mary's College</a:t>
            </a:r>
            <a:endParaRPr lang="en-IN" sz="1600" b="1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20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828800"/>
            <a:ext cx="8494776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Inherently less toxic than conventional pesticides.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Affects only to target pets and closely related organisms.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broad spectrum oriented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 in very small quantities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Decompose quickly.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Avoiding pollution problems.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be used as a component of integrated pest management program.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Crop yields remain high.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Amenable to small scale, local production in developing countries.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Increased public awareness of environment and food safety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Products are available in even small markets</a:t>
            </a:r>
          </a:p>
          <a:p>
            <a:endParaRPr lang="en-US" sz="2400" dirty="0" smtClean="0"/>
          </a:p>
          <a:p>
            <a:pPr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1261089"/>
            <a:ext cx="228139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Advantages </a:t>
            </a:r>
            <a:endParaRPr lang="en-US" sz="2600" dirty="0"/>
          </a:p>
        </p:txBody>
      </p:sp>
      <p:sp>
        <p:nvSpPr>
          <p:cNvPr id="7" name="Rectangle 6"/>
          <p:cNvSpPr/>
          <p:nvPr/>
        </p:nvSpPr>
        <p:spPr>
          <a:xfrm>
            <a:off x="235968" y="6396623"/>
            <a:ext cx="458266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Biopesticides ,Sreesaila N P, St. Mary's College</a:t>
            </a:r>
            <a:endParaRPr lang="en-IN" sz="1600" b="1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49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65979" y="930624"/>
            <a:ext cx="238558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REFERENCE</a:t>
            </a:r>
          </a:p>
        </p:txBody>
      </p:sp>
      <p:sp>
        <p:nvSpPr>
          <p:cNvPr id="3" name="Rectangle 2"/>
          <p:cNvSpPr/>
          <p:nvPr/>
        </p:nvSpPr>
        <p:spPr>
          <a:xfrm>
            <a:off x="1165978" y="1670735"/>
            <a:ext cx="716522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/>
              <a:t>Regulating Biopesticides. Environment Protection Agency of the USA (2012). Accessed on 20 April 2012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/>
              <a:t>National pesticide information center November 21, 2013. Plant incorporated protectants (PIPs)/Genetically modified plants.</a:t>
            </a:r>
          </a:p>
        </p:txBody>
      </p:sp>
      <p:sp>
        <p:nvSpPr>
          <p:cNvPr id="7" name="Rectangle 6"/>
          <p:cNvSpPr/>
          <p:nvPr/>
        </p:nvSpPr>
        <p:spPr>
          <a:xfrm>
            <a:off x="235968" y="6396623"/>
            <a:ext cx="458266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Biopesticides ,Sreesaila N P, St. Mary's College</a:t>
            </a:r>
            <a:endParaRPr lang="en-IN" sz="1600" b="1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34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45826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Biopesticides ,Sreesaila N P, St. Mary's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WHAT ARE BIOPESTICIDES ??</a:t>
            </a:r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828800"/>
            <a:ext cx="8489882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v"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Derived from natural materials as animals, plants, bacteria, and certain minerals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 ;Canola oil and Baking soda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1401 biopesticide productive registered till now</a:t>
            </a:r>
          </a:p>
          <a:p>
            <a:pPr algn="just">
              <a:buFont typeface="Wingdings" pitchFamily="2" charset="2"/>
              <a:buChar char="v"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38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68300" y="1025769"/>
            <a:ext cx="61214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</a:rPr>
              <a:t>Classes of Biopesticides </a:t>
            </a:r>
            <a:endParaRPr lang="en-US" sz="26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828800"/>
            <a:ext cx="8494776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Biochemical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Microbial</a:t>
            </a:r>
          </a:p>
          <a:p>
            <a:pPr algn="just"/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Plant Incorporated Protectants (PIPs)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5968" y="6396623"/>
            <a:ext cx="458266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Biopesticides ,Sreesaila N P, St. Mary's College</a:t>
            </a:r>
            <a:endParaRPr lang="en-IN" sz="1600" b="1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96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573868" y="761844"/>
            <a:ext cx="4751622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Biochemical </a:t>
            </a:r>
            <a:r>
              <a:rPr 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B</a:t>
            </a:r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iopesticides</a:t>
            </a:r>
          </a:p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1828800"/>
            <a:ext cx="849477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Naturally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occurring-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 pests by non – toxic mechanisms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Includes Insect Sex Pheromones, various Scented Plant Extracts – attract pests to trap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Sometimes difficult to determine – substance meets criteria for the classification as biochemical pesticides.</a:t>
            </a:r>
          </a:p>
          <a:p>
            <a:pPr algn="just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5968" y="6396623"/>
            <a:ext cx="458266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Biopesticides ,Sreesaila N P, St. Mary's College</a:t>
            </a:r>
            <a:endParaRPr lang="en-IN" sz="1600" b="1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03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304800" y="996528"/>
            <a:ext cx="8229600" cy="745524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Microbial pesticides</a:t>
            </a:r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1828800"/>
            <a:ext cx="8494776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Consists of microorganism – active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ingredient</a:t>
            </a: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Eg; bacterium, fungus, virus,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protozoan</a:t>
            </a: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 many kinds of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pests</a:t>
            </a: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one specific to target pests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fungi controls certain weeds and some fungi kills the specific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insects</a:t>
            </a: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Bacillus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thuringiensis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(Bt)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widely used species.</a:t>
            </a:r>
          </a:p>
          <a:p>
            <a:pPr algn="just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5968" y="6396623"/>
            <a:ext cx="458266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Biopesticides ,Sreesaila N P, St. Mary's College</a:t>
            </a:r>
            <a:endParaRPr lang="en-IN" sz="1600" b="1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42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54626" y="982045"/>
            <a:ext cx="439189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 Bacillus thuringiensis</a:t>
            </a:r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19100" y="1706269"/>
            <a:ext cx="5334000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/>
              <a:t>Each strain produces different mix of proteins – specifically kills one or few related species of insect larvae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/>
              <a:t>Control on larvae of Moth, Flies and Mosquitoes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/>
              <a:t>Bt produces protein – binds to gut receptor – causing insect larvae to starve- die.</a:t>
            </a:r>
          </a:p>
          <a:p>
            <a:pPr algn="just"/>
            <a:endParaRPr lang="en-US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9100" y="4004460"/>
            <a:ext cx="849477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-1776775" y="3407217"/>
            <a:ext cx="8229600" cy="597243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2" descr="C:\Users\Tcc\Desktop\saila\49836_origina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13400" y="1541380"/>
            <a:ext cx="3225799" cy="388152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235968" y="6396623"/>
            <a:ext cx="458266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Biopesticides ,Sreesaila N P, St. Mary's College</a:t>
            </a:r>
            <a:endParaRPr lang="en-IN" sz="1600" b="1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70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pic>
        <p:nvPicPr>
          <p:cNvPr id="6" name="Picture 2" descr="C:\Users\Tcc\Desktop\saila\Integration-of-Bt-production-process-with-membrane-separation-technology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1" y="381000"/>
            <a:ext cx="7803594" cy="5999543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235968" y="6396623"/>
            <a:ext cx="458266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Biopesticides ,Sreesaila N P, St. Mary's College</a:t>
            </a:r>
            <a:endParaRPr lang="en-IN" sz="1600" b="1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75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51074" y="621740"/>
            <a:ext cx="5980280" cy="663145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68300" y="2209800"/>
            <a:ext cx="8293100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/>
              <a:t>Plants produce from genetic material – incorporated to the plant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/>
              <a:t>Gene of Bt pesticidal protein, introduce into plants genetic material </a:t>
            </a:r>
            <a:endParaRPr lang="en-US" sz="2400" dirty="0" smtClean="0"/>
          </a:p>
          <a:p>
            <a:endParaRPr lang="en-US" sz="2400" dirty="0" smtClean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smtClean="0"/>
              <a:t> Plant- manufactures the </a:t>
            </a:r>
            <a:r>
              <a:rPr lang="en-US" sz="2400" dirty="0"/>
              <a:t>substance – kills the pest.</a:t>
            </a:r>
          </a:p>
          <a:p>
            <a:pPr algn="just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5968" y="6396623"/>
            <a:ext cx="458266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Biopesticides ,Sreesaila N P, St. Mary's College</a:t>
            </a:r>
            <a:endParaRPr lang="en-IN" sz="1600" b="1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76300" y="684720"/>
            <a:ext cx="525505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Plant Incorporated Protectants (PIPs)</a:t>
            </a:r>
          </a:p>
        </p:txBody>
      </p:sp>
    </p:spTree>
    <p:extLst>
      <p:ext uri="{BB962C8B-B14F-4D97-AF65-F5344CB8AC3E}">
        <p14:creationId xmlns:p14="http://schemas.microsoft.com/office/powerpoint/2010/main" val="352952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95300" y="1317010"/>
            <a:ext cx="8184838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Chromobacterium subtsugae – white flies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stink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bug, cucumber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beetle</a:t>
            </a: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Neem oil / Azadiractin – many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insects</a:t>
            </a: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Beauveria bassiana – white flies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mites.</a:t>
            </a:r>
          </a:p>
          <a:p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Streptomyces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lydicus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soil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pathogens</a:t>
            </a: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Coniothyrium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minitans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Sclerotinia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Pseudomonas fluorescence – fire blight</a:t>
            </a:r>
          </a:p>
          <a:p>
            <a:pPr>
              <a:buFont typeface="Wingdings" pitchFamily="2" charset="2"/>
              <a:buChar char="v"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4000" y="670679"/>
            <a:ext cx="69469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Bookman Old Style" pitchFamily="18" charset="0"/>
              </a:rPr>
              <a:t>  </a:t>
            </a:r>
            <a:r>
              <a:rPr lang="en-US" sz="3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Bactericide and Fungicide </a:t>
            </a:r>
          </a:p>
        </p:txBody>
      </p:sp>
      <p:sp>
        <p:nvSpPr>
          <p:cNvPr id="7" name="Rectangle 6"/>
          <p:cNvSpPr/>
          <p:nvPr/>
        </p:nvSpPr>
        <p:spPr>
          <a:xfrm>
            <a:off x="235968" y="6396623"/>
            <a:ext cx="458266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Biopesticides ,Sreesaila N P, St. Mary's College</a:t>
            </a:r>
            <a:endParaRPr lang="en-IN" sz="1600" b="1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90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147</TotalTime>
  <Words>537</Words>
  <Application>Microsoft Office PowerPoint</Application>
  <PresentationFormat>On-screen Show (4:3)</PresentationFormat>
  <Paragraphs>95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Bookman Old Style</vt:lpstr>
      <vt:lpstr>Calibri</vt:lpstr>
      <vt:lpstr>Calibri Light</vt:lpstr>
      <vt:lpstr>Constantia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Avinz</dc:creator>
  <cp:lastModifiedBy>Biotech Dept</cp:lastModifiedBy>
  <cp:revision>124</cp:revision>
  <dcterms:created xsi:type="dcterms:W3CDTF">2018-12-04T06:33:32Z</dcterms:created>
  <dcterms:modified xsi:type="dcterms:W3CDTF">2019-06-20T09:59:56Z</dcterms:modified>
</cp:coreProperties>
</file>