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75" r:id="rId10"/>
    <p:sldId id="278" r:id="rId11"/>
    <p:sldId id="279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Biopesticides</a:t>
            </a:r>
          </a:p>
          <a:p>
            <a:pPr algn="ctr"/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Sreesaila N P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B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iotechnology  St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Spray on </a:t>
            </a:r>
            <a:r>
              <a:rPr lang="en-US" sz="2400" dirty="0" smtClean="0"/>
              <a:t>insecticides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Monsanto , Bayer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RNA modified to maintain its effectiveness on target sp.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Used in roundup herbicide.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Variety on potato beetles.</a:t>
            </a: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10518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RNAi</a:t>
            </a:r>
            <a:endParaRPr lang="en-US" sz="2600" dirty="0"/>
          </a:p>
        </p:txBody>
      </p:sp>
      <p:sp>
        <p:nvSpPr>
          <p:cNvPr id="7" name="Rectangle 6"/>
          <p:cNvSpPr/>
          <p:nvPr/>
        </p:nvSpPr>
        <p:spPr>
          <a:xfrm>
            <a:off x="235968" y="6396623"/>
            <a:ext cx="4582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 ,Sreesaila N P, St. Mary's College</a:t>
            </a:r>
            <a:endParaRPr lang="en-IN" sz="1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Inherently less toxic than conventional pesticides.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Affects only to target pets and closely related organisms.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broad spectrum oriented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in very small quantities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Decompose quickly.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Avoiding pollution problems.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used as a component of integrated pest management program.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Crop yields remain high.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Amenable to small scale, local production in developing countries.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public awareness of environment and food safety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Products are available in even small markets</a:t>
            </a:r>
          </a:p>
          <a:p>
            <a:endParaRPr lang="en-US" sz="2400" dirty="0" smtClean="0"/>
          </a:p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22813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Advantages </a:t>
            </a:r>
            <a:endParaRPr lang="en-US" sz="2600" dirty="0"/>
          </a:p>
        </p:txBody>
      </p:sp>
      <p:sp>
        <p:nvSpPr>
          <p:cNvPr id="7" name="Rectangle 6"/>
          <p:cNvSpPr/>
          <p:nvPr/>
        </p:nvSpPr>
        <p:spPr>
          <a:xfrm>
            <a:off x="235968" y="6396623"/>
            <a:ext cx="4582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 ,Sreesaila N P, St. Mary's College</a:t>
            </a:r>
            <a:endParaRPr lang="en-IN" sz="1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5978" y="1670735"/>
            <a:ext cx="71652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Regulating Biopesticides. Environment Protection Agency of the USA (2012). Accessed on 20 April 2012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National pesticide information center November 21, 2013. Plant incorporated protectants (PIPs)/Genetically modified plants.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35968" y="6396623"/>
            <a:ext cx="4582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 ,Sreesaila N P, St. Mary's College</a:t>
            </a:r>
            <a:endParaRPr lang="en-IN" sz="1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582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 ,Sreesaila N P, St. Mary's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WHAT ARE BIOPESTICIDES ??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Derived from natural materials as animals, plants, bacteria, and certain minerals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 ;Canola oil and Baking soda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1401 biopesticide productive registered till now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1025769"/>
            <a:ext cx="612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Classes of Biopesticides 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Biochemical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Microbial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 Incorporated Protectants (PIPs)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968" y="6396623"/>
            <a:ext cx="4582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 ,Sreesaila N P, St. Mary's College</a:t>
            </a:r>
            <a:endParaRPr lang="en-IN" sz="1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475162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Biochemical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B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iopesticides</a:t>
            </a: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4947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Naturally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occurring-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pests by non – toxic mechanisms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Insect Sex Pheromones, various Scented Plant Extracts – attract pests to trap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difficult to determine – substance meets criteria for the classification as biochemical pesticides.</a:t>
            </a: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68" y="6396623"/>
            <a:ext cx="4582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 ,Sreesaila N P, St. Mary's College</a:t>
            </a:r>
            <a:endParaRPr lang="en-IN" sz="1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9965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Microbial pesticides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Consists of microorganism – active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ingredient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Eg; bacterium, fungus, virus,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protozoan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many kinds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pests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one specific to target pests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fungi controls certain weeds and some fungi kills the specific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insects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Bacillus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thuringiensis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(Bt)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widely used species.</a:t>
            </a: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968" y="6396623"/>
            <a:ext cx="4582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 ,Sreesaila N P, St. Mary's College</a:t>
            </a:r>
            <a:endParaRPr lang="en-IN" sz="1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439189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Bacillus thuringiensis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706269"/>
            <a:ext cx="53340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Each strain produces different mix of proteins – specifically kills one or few related species of insect larvae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Control on larvae of Moth, Flies and Mosquitoes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Bt produces protein – binds to gut receptor – causing insect larvae to starve- die.</a:t>
            </a:r>
          </a:p>
          <a:p>
            <a:pPr algn="just"/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" y="4004460"/>
            <a:ext cx="849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76775" y="3407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:\Users\Tcc\Desktop\saila\49836_origin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3400" y="1541380"/>
            <a:ext cx="3225799" cy="388152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35968" y="6396623"/>
            <a:ext cx="4582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 ,Sreesaila N P, St. Mary's College</a:t>
            </a:r>
            <a:endParaRPr lang="en-IN" sz="1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pic>
        <p:nvPicPr>
          <p:cNvPr id="6" name="Picture 2" descr="C:\Users\Tcc\Desktop\saila\Integration-of-Bt-production-process-with-membrane-separation-technolog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1" y="381000"/>
            <a:ext cx="7803594" cy="599954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35968" y="6396623"/>
            <a:ext cx="4582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 ,Sreesaila N P, St. Mary's College</a:t>
            </a:r>
            <a:endParaRPr lang="en-IN" sz="1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621740"/>
            <a:ext cx="5980280" cy="66314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8300" y="2209800"/>
            <a:ext cx="82931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Plants produce from genetic material – incorporated to the plant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Gene of Bt pesticidal protein, introduce into plants genetic material </a:t>
            </a:r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 Plant- manufactures the </a:t>
            </a:r>
            <a:r>
              <a:rPr lang="en-US" sz="2400" dirty="0"/>
              <a:t>substance – kills the pest.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968" y="6396623"/>
            <a:ext cx="4582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 ,Sreesaila N P, St. Mary's College</a:t>
            </a:r>
            <a:endParaRPr lang="en-IN" sz="1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6300" y="684720"/>
            <a:ext cx="52550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Plant Incorporated Protectants (PIPs)</a:t>
            </a:r>
          </a:p>
        </p:txBody>
      </p:sp>
    </p:spTree>
    <p:extLst>
      <p:ext uri="{BB962C8B-B14F-4D97-AF65-F5344CB8AC3E}">
        <p14:creationId xmlns:p14="http://schemas.microsoft.com/office/powerpoint/2010/main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95300" y="1317010"/>
            <a:ext cx="818483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Chromobacterium subtsugae – white flies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stink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bug, cucumber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beetle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Neem oil / Azadiractin – many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insects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Beauveria bassiana – white flies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mites.</a:t>
            </a: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Streptomyces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lydicus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soil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pathogens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Coniothyrium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minitans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Sclerotinia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Pseudomonas fluorescence – fire blight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4000" y="670679"/>
            <a:ext cx="6946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Bactericide and Fungicide </a:t>
            </a:r>
          </a:p>
        </p:txBody>
      </p:sp>
      <p:sp>
        <p:nvSpPr>
          <p:cNvPr id="7" name="Rectangle 6"/>
          <p:cNvSpPr/>
          <p:nvPr/>
        </p:nvSpPr>
        <p:spPr>
          <a:xfrm>
            <a:off x="235968" y="6396623"/>
            <a:ext cx="4582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Biopesticides ,Sreesaila N P, St. Mary's College</a:t>
            </a:r>
            <a:endParaRPr lang="en-IN" sz="1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537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Bookman Old Style</vt:lpstr>
      <vt:lpstr>Calibri</vt:lpstr>
      <vt:lpstr>Calibri Light</vt:lpstr>
      <vt:lpstr>Constantia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Biotech Dept</cp:lastModifiedBy>
  <cp:revision>124</cp:revision>
  <dcterms:created xsi:type="dcterms:W3CDTF">2018-12-04T06:33:32Z</dcterms:created>
  <dcterms:modified xsi:type="dcterms:W3CDTF">2019-06-20T09:59:56Z</dcterms:modified>
</cp:coreProperties>
</file>