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Basic tools of </a:t>
            </a:r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  <a:t>Recombinant DNA Technology</a:t>
            </a:r>
          </a:p>
          <a:p>
            <a:pPr algn="ctr"/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Saritha Francis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Biotechnology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Thrissur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5.</a:t>
            </a: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 Alkaline Phosphatase (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AP)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AP is used to remove phosphate group from 5′ end of DNA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enzyme is used to check the undesired self- ligation of vector</a:t>
            </a:r>
          </a:p>
        </p:txBody>
      </p:sp>
    </p:spTree>
    <p:extLst>
      <p:ext uri="{BB962C8B-B14F-4D97-AF65-F5344CB8AC3E}">
        <p14:creationId xmlns="" xmlns:p14="http://schemas.microsoft.com/office/powerpoint/2010/main" val="4697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6. PCR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used to amplify the desired gene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Mainly three steps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Denaturation (to produce single strand DNA)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Annealing 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Extension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402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7. Selection methods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selection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Insertional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inactivation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 resistance gene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Insertional inactivation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lacZ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Immunochemical method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Colony hybridization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Benton and Davis lifting method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2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8. Host Organisms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prokaryotic cells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E.coli, Bacillus subtilis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Eukaryotic cells 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Mammalian cells, plant cells, Yeast cells, insect cells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20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8377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link.springer.com/chapter/10.1007/978-1-4757-2460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Glick B.R and Pasternak J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Molecular Biotechnology Principles and applications of recombinant DNA, 3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edition, ASM press, Washington, DC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45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37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205009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1. Restriction Enzymes</a:t>
            </a:r>
          </a:p>
        </p:txBody>
      </p:sp>
      <p:sp>
        <p:nvSpPr>
          <p:cNvPr id="2" name="Rectangle 1"/>
          <p:cNvSpPr/>
          <p:nvPr/>
        </p:nvSpPr>
        <p:spPr>
          <a:xfrm>
            <a:off x="705394" y="1285107"/>
            <a:ext cx="7844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H.O. Smith, K.W. Wilcox and T.J. Kelley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isolated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restriction endonuclease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1968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Haemophilus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called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Hind II.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recognizes a specific base pair sequence in DNA called a restriction site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cleaves the DNA (hydrolyzes the phosphodiester back bones) within the sequence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prokaryotes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protection to host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0080" y="1115290"/>
            <a:ext cx="781798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act as a part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mechanism called Restriction Modification System.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Restriction endonucleases serves as the tools for cutting DNA molecules at predetermined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sites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Restriction Endonucleases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Type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 Type II and Type III</a:t>
            </a:r>
          </a:p>
          <a:p>
            <a:pPr algn="just">
              <a:buFont typeface="Wingdings" pitchFamily="2" charset="2"/>
              <a:buChar char="v"/>
            </a:pP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II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used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rDNA technology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can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cleave within specific DNA sequences usually having 4-8 nucleotides. 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6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31520" y="1153190"/>
            <a:ext cx="764817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Type II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ions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cleavage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recognition sequences for Type II restriction enzymes form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palindromes 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Types of Cleavage Produced By Restriction Enzymes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1) blunt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flush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end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Smal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2)sticky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cohesive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ends(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Eco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RI)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86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>
                <a:solidFill>
                  <a:srgbClr val="C00000"/>
                </a:solidFill>
                <a:latin typeface="Bookman Old Style" pitchFamily="18" charset="0"/>
              </a:rPr>
              <a:t>Cloning Vehicles (Vectors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)</a:t>
            </a:r>
            <a:endParaRPr lang="en-US" sz="2800" b="1" dirty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1290" y="1115290"/>
            <a:ext cx="793982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vector ’ 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“carriers”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is a DNA molecule - able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replicate in an host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cell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insertion results in a “hybrid” or “chimeric” or “recombinant”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vectors: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 (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) Origin of Replication (Ori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(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ii) Selectable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Marker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antibiotic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resistance gene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e.g.,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ampicillin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Genes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encode enzymes like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β-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galactosidase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 (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iii)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easy to isolate and purify. 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(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bear recognition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site 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restriction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endonuclease.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2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Plasmids </a:t>
            </a: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and phages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Plasmids –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circular, self-replicating, extrachromosomal double-stranded DNA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Plasmids: 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responsible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conjugation.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Plasmids: 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bear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genes for resistance to antibiotics.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Plasmids: 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for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colicins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plasmids 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322,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pUC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0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6311" y="986889"/>
            <a:ext cx="848988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Shuttle vectors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- can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exist in both eukaryotic cells and E.coli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- two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types of origin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replication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-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selectable marker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genes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shuttle vector of yeast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episosmal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plasmid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Yep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plasmid and sv40 virus   (eukaryotic plasmid)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Phages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lambda (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λ)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M13.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4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rDNA 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3.Introduction o</a:t>
            </a:r>
            <a:r>
              <a:rPr lang="en-US" sz="2600" dirty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f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 rDNA to host cell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Transdction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Conjugation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Electroporation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Biolistic method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Liposome mediated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51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962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Tools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of rDNA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Technology,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4. </a:t>
            </a:r>
            <a:r>
              <a:rPr lang="en-US" sz="2600" b="1" dirty="0" smtClean="0">
                <a:latin typeface="Bookman Old Style" pitchFamily="18" charset="0"/>
              </a:rPr>
              <a:t> </a:t>
            </a: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DNA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Ligase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link two fragments of DNA by covalent bonds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DNA ligase which is coded by phage T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19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730</Words>
  <Application>Microsoft Office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136</cp:revision>
  <dcterms:created xsi:type="dcterms:W3CDTF">2018-12-04T06:33:32Z</dcterms:created>
  <dcterms:modified xsi:type="dcterms:W3CDTF">2019-06-20T04:17:42Z</dcterms:modified>
</cp:coreProperties>
</file>