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8" r:id="rId11"/>
    <p:sldId id="267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ianetzone.com/25/ashtadiggajas_poets_krishnadeva_raya_s_court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hodhganga.inflibnet.ac.in/bitstream/10603/25600/7/07_chapter%202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495750" y="893724"/>
            <a:ext cx="840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Literary works under </a:t>
            </a:r>
            <a:r>
              <a:rPr lang="en-US" sz="3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Vijayanagara</a:t>
            </a:r>
            <a:endParaRPr lang="en-IN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811706" y="3111500"/>
            <a:ext cx="39075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 Thomas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Kerala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3194" y="745958"/>
            <a:ext cx="27963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b="1" dirty="0" err="1">
                <a:solidFill>
                  <a:srgbClr val="C00000"/>
                </a:solidFill>
                <a:latin typeface="Bookman Old Style" pitchFamily="18" charset="0"/>
              </a:rPr>
              <a:t>Ashtadiggajas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194" y="1409700"/>
            <a:ext cx="7124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AllasaniPeddana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most important among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the'ashtadiggajas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 </a:t>
            </a:r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his chief work was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SwarochishaManucharita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', which deals with an episode from the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MarkandeyaPurana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emperor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Krishnadeva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Raya is said to have great admiration </a:t>
            </a:r>
          </a:p>
          <a:p>
            <a:pPr lvl="0" algn="just"/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Nandi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Timma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composed the well known work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Parijatapaharanamu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This composition deals with the theme of Krishna getting the divine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parijata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flower from Lord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Indra's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garden for his wife Satyabhama.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poet dedicated this work to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Krishnadeva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Raya. </a:t>
            </a:r>
          </a:p>
        </p:txBody>
      </p:sp>
    </p:spTree>
    <p:extLst>
      <p:ext uri="{BB962C8B-B14F-4D97-AF65-F5344CB8AC3E}">
        <p14:creationId xmlns:p14="http://schemas.microsoft.com/office/powerpoint/2010/main" xmlns="" val="19538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718" y="930624"/>
            <a:ext cx="48381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 err="1">
                <a:solidFill>
                  <a:srgbClr val="C00000"/>
                </a:solidFill>
                <a:latin typeface="Bookman Old Style" pitchFamily="18" charset="0"/>
              </a:rPr>
              <a:t>Ashtadiggajas</a:t>
            </a:r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(continues...)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667" y="1423067"/>
            <a:ext cx="73787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itchFamily="18" charset="0"/>
              </a:rPr>
              <a:t>3.Dhurjati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He composed the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KalabastiMahatmyam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 and the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KalahastislararaShatakam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 in praise of Lord Siva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Kalahasti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(Andhra Pradesh) as he was a great devotee of this deity. </a:t>
            </a:r>
          </a:p>
          <a:p>
            <a:pPr lvl="0" algn="just">
              <a:buNone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4.PingaliSuranna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Authored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Raghavapatidariyafatt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'. This work is considered to be one of the five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mahakavyas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of Telugu literature.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He also got the patronage of the chief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Nandyala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known as Krishna Raja.</a:t>
            </a:r>
          </a:p>
          <a:p>
            <a:pPr lvl="0" algn="just"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5.RamarajaBhushana</a:t>
            </a:r>
            <a:endParaRPr lang="en-IN" sz="22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ornament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Ramaraja's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court</a:t>
            </a:r>
          </a:p>
          <a:p>
            <a:pPr lvl="1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Wrote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Vasucharitra</a:t>
            </a:r>
            <a:endParaRPr lang="en-IN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1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5000" y="1394690"/>
            <a:ext cx="69469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None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Tenali Ramakrishna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was more known as Tenali Rama.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He is  still remembered for his humour and wit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He wrote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Udbhata-radhyaCharitran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He was dedicated to the governor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Kondavidu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during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Krishnadeva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Raya's time.                                               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PandurangaMatatmyamu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 was a poem written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by him and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was regarded as one of the great literary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	beauty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AyyalarajuRamabhadriah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who composed the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Ramabhudavaw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', '</a:t>
            </a:r>
          </a:p>
          <a:p>
            <a:pPr algn="just">
              <a:buNone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8.'Vasucharitramu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</a:t>
            </a:r>
          </a:p>
          <a:p>
            <a:endParaRPr lang="en-US" dirty="0"/>
          </a:p>
        </p:txBody>
      </p:sp>
      <p:pic>
        <p:nvPicPr>
          <p:cNvPr id="6" name="Picture 2" descr="C:\Users\Lenovo\Desktop\Ashtadiggajas_Poets_of_Krishnadeva_Rayas_Cou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8115" y="1271579"/>
            <a:ext cx="1790370" cy="236310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35000" y="745958"/>
            <a:ext cx="48381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 err="1">
                <a:solidFill>
                  <a:srgbClr val="C00000"/>
                </a:solidFill>
                <a:latin typeface="Bookman Old Style" pitchFamily="18" charset="0"/>
              </a:rPr>
              <a:t>Ashtadiggajas</a:t>
            </a:r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(continues...)</a:t>
            </a:r>
            <a:endParaRPr lang="en-US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9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1860" y="930624"/>
            <a:ext cx="21675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References</a:t>
            </a:r>
            <a:r>
              <a:rPr lang="en-IN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1860" y="1856939"/>
            <a:ext cx="8039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1500" b="1" dirty="0" smtClean="0">
                <a:latin typeface="Times New Roman" panose="02020603050405020304" pitchFamily="18" charset="0"/>
                <a:cs typeface="Times New Roman" pitchFamily="18" charset="0"/>
                <a:hlinkClick r:id="rId3"/>
              </a:rPr>
              <a:t>https://www.indianetzone.com/25/ashtadiggajas_poets_krishnadeva_raya_s_court.htm</a:t>
            </a:r>
            <a:endParaRPr lang="en-IN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15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http://shodhganga.inflibnet.ac.in/bitstream/10603/25600/7/07_chapter%202.pdf</a:t>
            </a:r>
            <a:endParaRPr lang="en-IN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1500" b="1" dirty="0" smtClean="0">
                <a:latin typeface="Times New Roman" pitchFamily="18" charset="0"/>
                <a:cs typeface="Times New Roman" pitchFamily="18" charset="0"/>
              </a:rPr>
              <a:t>Medieval Indian Literature: Surveys and selections By K. </a:t>
            </a:r>
            <a:r>
              <a:rPr lang="en-IN" sz="1500" b="1" dirty="0" err="1" smtClean="0">
                <a:latin typeface="Times New Roman" pitchFamily="18" charset="0"/>
                <a:cs typeface="Times New Roman" pitchFamily="18" charset="0"/>
              </a:rPr>
              <a:t>AyyappaPaniker</a:t>
            </a:r>
            <a:endParaRPr lang="en-IN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IN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57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8678" y="557645"/>
            <a:ext cx="25058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Introduction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678" y="1397000"/>
            <a:ext cx="73234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Vijayanagar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rulers patronised </a:t>
            </a:r>
          </a:p>
          <a:p>
            <a:pPr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Telugu, Sanskrit, Tamil and Kannada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poets</a:t>
            </a:r>
          </a:p>
          <a:p>
            <a:pPr algn="just">
              <a:buNone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Golden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epoch during the reign of the </a:t>
            </a:r>
          </a:p>
          <a:p>
            <a:pPr algn="just">
              <a:buNone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Vijayanagar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ruler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Krishnadeva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Raya </a:t>
            </a:r>
          </a:p>
          <a:p>
            <a:pPr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(1509-1529).</a:t>
            </a:r>
          </a:p>
          <a:p>
            <a:pPr algn="just"/>
            <a:endParaRPr lang="en-US" dirty="0"/>
          </a:p>
        </p:txBody>
      </p:sp>
      <p:pic>
        <p:nvPicPr>
          <p:cNvPr id="6" name="Picture 2" descr="C:\Users\Lenovo\Desktop\220px-South_India_in_AD_1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4994" y="1231900"/>
            <a:ext cx="3351206" cy="453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58971" y="622847"/>
            <a:ext cx="23763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Features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100" y="1115290"/>
            <a:ext cx="82931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IN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Prabandha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style</a:t>
            </a:r>
          </a:p>
          <a:p>
            <a:pPr marL="514350" lvl="0" indent="-514350" algn="just"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this era was called as the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prabandhayugam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prabandham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can be of three types, viz.,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prakhyatam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utpadyam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misramam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(famous story, purely fictional story, mixed story).</a:t>
            </a:r>
          </a:p>
          <a:p>
            <a:pPr marL="514350" lvl="0" indent="-514350" algn="just">
              <a:buAutoNum type="arabicPeriod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Prabandhams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of this period were written in all the three genres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Champu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Chapu-Kavya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style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is a genre of literary composition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word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Champu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 means a combination of poetry and prose.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champu-kavya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consists of a mixture of prose (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Gadya-Kavya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poetry passages (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Padya-Kavya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), with verses interspersed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among prose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most acclaimed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Champu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work is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NannayaBhattarakudu’s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	Andhra   	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Mahabharatam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produced around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	the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11th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century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2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5000" y="622847"/>
            <a:ext cx="35766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Kannada literature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0" y="1536700"/>
            <a:ext cx="7785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development of Kannada literature was mainly confined to the Tuluva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country.</a:t>
            </a:r>
          </a:p>
          <a:p>
            <a:pPr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is primarily enriched by the Jain writers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Gobbi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Mallanarya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Sarvagna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murthi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were the two well known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kannada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poets of the age.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Kallarasa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wrote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Janavasya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Mallikarjuna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Vijaya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Mallikarjuna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3361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0035" y="759632"/>
            <a:ext cx="34002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Works in Sanskrit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6943399"/>
              </p:ext>
            </p:extLst>
          </p:nvPr>
        </p:nvGraphicFramePr>
        <p:xfrm>
          <a:off x="500035" y="1428737"/>
          <a:ext cx="8351865" cy="48349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5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5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40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8598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</a:t>
                      </a:r>
                      <a:endParaRPr lang="en-I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</a:t>
                      </a:r>
                      <a:r>
                        <a:rPr lang="en-IN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in </a:t>
                      </a:r>
                      <a:r>
                        <a:rPr lang="en-IN" sz="20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sanskrit</a:t>
                      </a:r>
                      <a:r>
                        <a:rPr lang="en-IN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Significance </a:t>
                      </a:r>
                      <a:endParaRPr lang="en-I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902"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Ganga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Devi</a:t>
                      </a:r>
                    </a:p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(the wife of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Kamparaja</a:t>
                      </a:r>
                      <a:endParaRPr lang="en-IN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Vijayam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4902"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Narahari</a:t>
                      </a:r>
                      <a:endParaRPr lang="en-IN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disciple of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Vidyaranya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commented upon the</a:t>
                      </a:r>
                    </a:p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Kayya-prakasa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wrote the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Naishadha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dipika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3054"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Lakshmana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pandita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Vaidyaraja</a:t>
                      </a:r>
                      <a:endParaRPr lang="en-IN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vallabha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was Under the patronage</a:t>
                      </a:r>
                    </a:p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Bukka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II,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Lakshmana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pandita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wrote this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 work</a:t>
                      </a:r>
                    </a:p>
                    <a:p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1207"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Akshobhyatirtha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Jaya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tirha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Madhava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Tattvasara</a:t>
                      </a:r>
                      <a:endParaRPr lang="en-IN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Samgraha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Dvaita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tradition</a:t>
                      </a:r>
                    </a:p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defeated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Vidyaranya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 dispute when Vedanta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Desika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 the arbitrator </a:t>
                      </a:r>
                    </a:p>
                    <a:p>
                      <a:endParaRPr lang="en-IN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7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16737908"/>
              </p:ext>
            </p:extLst>
          </p:nvPr>
        </p:nvGraphicFramePr>
        <p:xfrm>
          <a:off x="500034" y="485656"/>
          <a:ext cx="6916767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9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2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70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7522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Author</a:t>
                      </a:r>
                      <a:r>
                        <a:rPr lang="en-IN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endParaRPr lang="en-IN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Works  in </a:t>
                      </a:r>
                      <a:r>
                        <a:rPr lang="en-IN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sanskrit</a:t>
                      </a:r>
                      <a:r>
                        <a:rPr lang="en-I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endParaRPr lang="en-IN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Significance </a:t>
                      </a:r>
                      <a:endParaRPr lang="en-IN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0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Vidyaranya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Vyavahara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Madhaviya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Vivarana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Prameya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Samgraha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Brahma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Vidasirvada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Paddhati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Kovanmikti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Viveka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Smriti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Vyakhya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Panchadasi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Kalamadhaviya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Ayurvedanindana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Samkara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Vijaya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Kalanirvanaya</a:t>
                      </a:r>
                      <a:endParaRPr lang="en-IN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Sayana</a:t>
                      </a: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Dhatu-vriti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Subhashita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Sudhanidhi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Purusharta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Sudhanidhi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Ayurveda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Sudhanidhi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commentary on the</a:t>
                      </a:r>
                    </a:p>
                    <a:p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vedas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commentaries on the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Satapatha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Taitteraya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Alamkara</a:t>
                      </a:r>
                      <a:endParaRPr lang="en-I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Sudhanidhi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Prayaschi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Sudhanidhi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Yagna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Tantra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Sudhanidhi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endParaRPr lang="en-IN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8962"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Madhava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 of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Sayana</a:t>
                      </a:r>
                      <a:endParaRPr lang="en-IN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Sarvadarsana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Sangraha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composed in the time of </a:t>
                      </a:r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Jayatirta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883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5000" y="739096"/>
            <a:ext cx="54633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Works under </a:t>
            </a:r>
            <a:r>
              <a:rPr lang="en-IN" sz="2600" b="1" dirty="0" err="1">
                <a:solidFill>
                  <a:srgbClr val="C00000"/>
                </a:solidFill>
                <a:latin typeface="Bookman Old Style" pitchFamily="18" charset="0"/>
              </a:rPr>
              <a:t>krishnadevaraya</a:t>
            </a:r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0" y="1397000"/>
            <a:ext cx="80451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His court was adorned with eight poets known popularly as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Ashtadiggajas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‘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sixteenth century has been generally acclaimed as the golden age of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telugu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classical literature.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66336"/>
              </p:ext>
            </p:extLst>
          </p:nvPr>
        </p:nvGraphicFramePr>
        <p:xfrm>
          <a:off x="635000" y="2831802"/>
          <a:ext cx="7772400" cy="30065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18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905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0832">
                <a:tc>
                  <a:txBody>
                    <a:bodyPr/>
                    <a:lstStyle/>
                    <a:p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works</a:t>
                      </a:r>
                      <a:endParaRPr lang="en-IN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7794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Poems (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sanskrit</a:t>
                      </a:r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Madalasa</a:t>
                      </a:r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caritra</a:t>
                      </a:r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Satyavadhu</a:t>
                      </a:r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parinayam</a:t>
                      </a:r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fi-FI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Jnanacintamani, Rasamanjari, Sakalakatha sara samgraha,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Suktinaipuni</a:t>
                      </a:r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Jnanachintamani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832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drama 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Jambavati</a:t>
                      </a:r>
                      <a:r>
                        <a:rPr lang="en-IN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IN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Parinaya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140">
                <a:tc>
                  <a:txBody>
                    <a:bodyPr/>
                    <a:lstStyle/>
                    <a:p>
                      <a:endParaRPr lang="en-IN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Amuktamalyada in Telugu in the</a:t>
                      </a:r>
                    </a:p>
                    <a:p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introduction of which he refers to five Sanskrit works written by  him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67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8500" y="758658"/>
            <a:ext cx="323838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Telugu literature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500" y="1548451"/>
            <a:ext cx="76835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VemulavadaBhimakavi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- composed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Kavijanasraya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which deals with Telugu grammar. </a:t>
            </a:r>
          </a:p>
          <a:p>
            <a:pPr lvl="0" algn="just">
              <a:buFont typeface="Wingdings" pitchFamily="2" charset="2"/>
              <a:buChar char="v"/>
            </a:pP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Ketana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Andhra-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Bhasha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Bhushana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is important work on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grammar.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Dasakumaracharita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is a translation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Dandin's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work, earning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	for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him the title '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AbhinavaDandin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'.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also rendered the Telugu translation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Vijnanesvara's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Mitakshara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lvl="0"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Baddena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Nitishastra-Muktavali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a treatise on Politics. </a:t>
            </a:r>
          </a:p>
          <a:p>
            <a:pPr lvl="0" algn="just">
              <a:buFont typeface="Wingdings" pitchFamily="2" charset="2"/>
              <a:buChar char="v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ElegantiPeddana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translated the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Lilavati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Bhaskara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under the name 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PrakirnaGanita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0807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315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Historical works under 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Vijayanagara</a:t>
            </a:r>
            <a:r>
              <a:rPr lang="en-IN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,Rose</a:t>
            </a:r>
            <a:r>
              <a:rPr lang="en-IN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Thomas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</a:t>
            </a:r>
            <a:r>
              <a:rPr lang="en-US" sz="1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722757"/>
            <a:ext cx="55082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itchFamily="18" charset="0"/>
              </a:rPr>
              <a:t>Telugu literature (continues...)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651247"/>
            <a:ext cx="76895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Srinatha's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Srinagara-Naishadha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is the translation of Sri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Harsha's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Naishadhakavya</a:t>
            </a:r>
            <a:r>
              <a:rPr lang="en-IN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Somanatha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1. is the author of Uttara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Harivamsa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which he</a:t>
            </a:r>
          </a:p>
          <a:p>
            <a:pPr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dedicated to god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Hariharanatha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2. He also wrote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Vasanta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Vilasa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Haravilasa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fall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Vijayanagar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standards in Telugu literary production began to deteriorate.  </a:t>
            </a:r>
          </a:p>
          <a:p>
            <a:pPr algn="just">
              <a:buFont typeface="Wingdings" pitchFamily="2" charset="2"/>
              <a:buChar char="v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2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528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49</cp:revision>
  <dcterms:created xsi:type="dcterms:W3CDTF">2018-12-04T06:33:32Z</dcterms:created>
  <dcterms:modified xsi:type="dcterms:W3CDTF">2019-01-14T06:47:53Z</dcterms:modified>
</cp:coreProperties>
</file>