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76" r:id="rId9"/>
    <p:sldId id="277" r:id="rId10"/>
    <p:sldId id="278" r:id="rId11"/>
    <p:sldId id="279" r:id="rId12"/>
    <p:sldId id="282" r:id="rId13"/>
    <p:sldId id="281" r:id="rId14"/>
    <p:sldId id="28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59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86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0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11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6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0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74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11-01-2019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6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04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5872A-EBA1-4765-860B-C6F753BE861D}"/>
              </a:ext>
            </a:extLst>
          </p:cNvPr>
          <p:cNvSpPr txBox="1"/>
          <p:nvPr/>
        </p:nvSpPr>
        <p:spPr>
          <a:xfrm>
            <a:off x="2362166" y="921302"/>
            <a:ext cx="408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  <a:t>Dihedral Groups</a:t>
            </a:r>
            <a:endParaRPr lang="en-IN" sz="36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94F812-2F22-48FB-8E4A-2929987BAACA}"/>
              </a:ext>
            </a:extLst>
          </p:cNvPr>
          <p:cNvSpPr txBox="1"/>
          <p:nvPr/>
        </p:nvSpPr>
        <p:spPr>
          <a:xfrm>
            <a:off x="4145475" y="3314700"/>
            <a:ext cx="39075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Diana Mary George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St. Mary’s College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Thrissur-680020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Kerala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714" y="963313"/>
            <a:ext cx="59605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Order Of Rotational Symmetry</a:t>
            </a:r>
            <a:b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endParaRPr lang="en-US" sz="2600" b="1" dirty="0"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154" y="1586890"/>
            <a:ext cx="74544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positions a figure can be rotated to, without bringing in any changes to the way it looks originally, is called its order of rotational symmetry.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153" y="2988314"/>
            <a:ext cx="7454439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6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714" y="963313"/>
            <a:ext cx="5960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SYMMETRIES OF A SQUARE</a:t>
            </a:r>
          </a:p>
          <a:p>
            <a:endParaRPr lang="en-US" sz="2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14" y="1480235"/>
            <a:ext cx="7762068" cy="439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1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" y="495300"/>
            <a:ext cx="758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         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Composition Of Motions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1988840"/>
            <a:ext cx="1440160" cy="122413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86101" y="2362200"/>
            <a:ext cx="31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* </a:t>
            </a:r>
            <a:endParaRPr lang="en-US" b="1" dirty="0"/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0256" y="1988840"/>
            <a:ext cx="1440160" cy="1224136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0701" y="2273300"/>
            <a:ext cx="50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96304" y="1972156"/>
            <a:ext cx="1440160" cy="1224136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4132386"/>
            <a:ext cx="1440160" cy="1224136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68196" y="4132386"/>
            <a:ext cx="1440160" cy="122413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6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96304" y="4049799"/>
            <a:ext cx="1440160" cy="1224136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3111501" y="4352330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*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24501" y="4272357"/>
            <a:ext cx="36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10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559916"/>
              </p:ext>
            </p:extLst>
          </p:nvPr>
        </p:nvGraphicFramePr>
        <p:xfrm>
          <a:off x="762000" y="1115289"/>
          <a:ext cx="7467599" cy="49807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9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98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5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37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98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98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98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98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534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01471" t="-11828" r="-704412" b="-8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201471" t="-11828" r="-604412" b="-8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25397" t="-11828" r="-552381" b="-8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67123" t="-11828" r="-376712" b="-8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497810" t="-11828" r="-301460" b="-8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602206" t="-11828" r="-203676" b="-8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702206" t="-11828" r="-103676" b="-8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802206" t="-11828" r="-3676" b="-80430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471" t="-111828" r="-804412" b="-7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01471" t="-111828" r="-704412" b="-7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201471" t="-111828" r="-604412" b="-7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25397" t="-111828" r="-552381" b="-7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67123" t="-111828" r="-376712" b="-7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497810" t="-111828" r="-301460" b="-7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602206" t="-111828" r="-203676" b="-7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702206" t="-111828" r="-103676" b="-7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802206" t="-111828" r="-3676" b="-70430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471" t="-211828" r="-804412" b="-6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01471" t="-211828" r="-704412" b="-6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201471" t="-211828" r="-604412" b="-6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25397" t="-211828" r="-552381" b="-6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67123" t="-211828" r="-376712" b="-6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497810" t="-211828" r="-301460" b="-6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602206" t="-211828" r="-203676" b="-6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702206" t="-211828" r="-103676" b="-6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802206" t="-211828" r="-3676" b="-60430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471" t="-311828" r="-804412" b="-5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01471" t="-311828" r="-704412" b="-5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201471" t="-311828" r="-604412" b="-5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25397" t="-311828" r="-552381" b="-5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67123" t="-311828" r="-376712" b="-5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497810" t="-311828" r="-301460" b="-5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602206" t="-311828" r="-203676" b="-5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702206" t="-311828" r="-103676" b="-50430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802206" t="-311828" r="-3676" b="-50430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471" t="-407447" r="-804412" b="-3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01471" t="-407447" r="-704412" b="-3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201471" t="-407447" r="-604412" b="-3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25397" t="-407447" r="-552381" b="-3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67123" t="-407447" r="-376712" b="-3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497810" t="-407447" r="-301460" b="-3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602206" t="-407447" r="-203676" b="-3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702206" t="-407447" r="-103676" b="-39893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802206" t="-407447" r="-3676" b="-39893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471" t="-512903" r="-804412" b="-3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01471" t="-512903" r="-704412" b="-3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201471" t="-512903" r="-604412" b="-3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25397" t="-512903" r="-552381" b="-3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67123" t="-512903" r="-376712" b="-3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497810" t="-512903" r="-301460" b="-3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602206" t="-512903" r="-203676" b="-3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702206" t="-512903" r="-103676" b="-3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802206" t="-512903" r="-3676" b="-30322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3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471" t="-612903" r="-804412" b="-2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01471" t="-612903" r="-704412" b="-2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201471" t="-612903" r="-604412" b="-2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25397" t="-612903" r="-552381" b="-2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67123" t="-612903" r="-376712" b="-2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497810" t="-612903" r="-301460" b="-2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602206" t="-612903" r="-203676" b="-2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702206" t="-612903" r="-103676" b="-2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802206" t="-612903" r="-3676" b="-20322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471" t="-712903" r="-804412" b="-1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01471" t="-712903" r="-704412" b="-1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201471" t="-712903" r="-604412" b="-1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25397" t="-712903" r="-552381" b="-1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67123" t="-712903" r="-376712" b="-1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497810" t="-712903" r="-301460" b="-1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602206" t="-712903" r="-203676" b="-1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702206" t="-712903" r="-103676" b="-10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802206" t="-712903" r="-3676" b="-10322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3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471" t="-812903" r="-804412" b="-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101471" t="-812903" r="-704412" b="-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201471" t="-812903" r="-604412" b="-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25397" t="-812903" r="-552381" b="-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367123" t="-812903" r="-376712" b="-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497810" t="-812903" r="-301460" b="-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602206" t="-812903" r="-203676" b="-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702206" t="-812903" r="-103676" b="-32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blipFill rotWithShape="0">
                      <a:blip r:embed="rId3"/>
                      <a:stretch>
                        <a:fillRect l="-802206" t="-812903" r="-3676" b="-322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01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714" y="963313"/>
            <a:ext cx="59605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Observations</a:t>
            </a:r>
            <a:endParaRPr lang="en-US" sz="26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0">
            <a:blip r:embed="rId3"/>
            <a:stretch>
              <a:fillRect l="-1259"/>
            </a:stretch>
          </a:blip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0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663146" y="452145"/>
            <a:ext cx="8229600" cy="6631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Applications</a:t>
            </a:r>
            <a:endParaRPr lang="en-US" sz="26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0">
            <a:blip r:embed="rId3"/>
            <a:stretch>
              <a:fillRect l="-1481" t="-2695" b="-3235"/>
            </a:stretch>
          </a:blip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488" y="2053427"/>
            <a:ext cx="4445106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223" y="945431"/>
            <a:ext cx="48381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itchFamily="18" charset="0"/>
              </a:rPr>
              <a:t>Symmetry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everyday language refers to a sense of harmonious and beautiful proportion and balance.</a:t>
            </a: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400" y="1115290"/>
            <a:ext cx="612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Types Of Symmetry</a:t>
            </a:r>
          </a:p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7" name="Content Placeholder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456" y="2001569"/>
            <a:ext cx="4695685" cy="2905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0400" y="182317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Line Symmetry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Rotational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Symmetry</a:t>
            </a:r>
          </a:p>
        </p:txBody>
      </p:sp>
    </p:spTree>
    <p:extLst>
      <p:ext uri="{BB962C8B-B14F-4D97-AF65-F5344CB8AC3E}">
        <p14:creationId xmlns:p14="http://schemas.microsoft.com/office/powerpoint/2010/main" xmlns="" val="42139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868" y="761844"/>
            <a:ext cx="29674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Line  Symmetry</a:t>
            </a:r>
            <a:endParaRPr lang="en-US" sz="26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6" name="Picture 5" descr="butterfly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992" y="2807593"/>
            <a:ext cx="2857500" cy="215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6714" y="164759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object has line symmetry or reflective symmetry when it is the same on both sides of a line drawn down the middle.</a:t>
            </a:r>
          </a:p>
        </p:txBody>
      </p:sp>
    </p:spTree>
    <p:extLst>
      <p:ext uri="{BB962C8B-B14F-4D97-AF65-F5344CB8AC3E}">
        <p14:creationId xmlns:p14="http://schemas.microsoft.com/office/powerpoint/2010/main" xmlns="" val="25750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pic>
        <p:nvPicPr>
          <p:cNvPr id="8" name="Picture 7" descr="bi 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3657600" cy="403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852" y="1371600"/>
            <a:ext cx="3390900" cy="403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3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626" y="982045"/>
            <a:ext cx="77250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Bookman Old Style" pitchFamily="18" charset="0"/>
              </a:rPr>
              <a:t>  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Plane Or </a:t>
            </a:r>
            <a:r>
              <a:rPr lang="en-US" sz="26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Reflectional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Symmetry</a:t>
            </a:r>
            <a:endParaRPr lang="en-US" sz="2600" b="1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784637"/>
            <a:ext cx="4114800" cy="269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8644" y="4787186"/>
            <a:ext cx="6353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figure which does not change upon undergoing a reflection has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reflectional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symmetry.</a:t>
            </a:r>
          </a:p>
        </p:txBody>
      </p:sp>
    </p:spTree>
    <p:extLst>
      <p:ext uri="{BB962C8B-B14F-4D97-AF65-F5344CB8AC3E}">
        <p14:creationId xmlns:p14="http://schemas.microsoft.com/office/powerpoint/2010/main" xmlns="" val="1633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" y="1968500"/>
            <a:ext cx="3670300" cy="30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400" y="2032000"/>
            <a:ext cx="42291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9568" y="930624"/>
            <a:ext cx="4100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Rotational  Symmetry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982" y="1699648"/>
            <a:ext cx="2590800" cy="25257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9241" y="4501943"/>
            <a:ext cx="5622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An object is said to have rotational symmetry if it  remains the same after being rotated around a central point.</a:t>
            </a:r>
          </a:p>
        </p:txBody>
      </p:sp>
    </p:spTree>
    <p:extLst>
      <p:ext uri="{BB962C8B-B14F-4D97-AF65-F5344CB8AC3E}">
        <p14:creationId xmlns:p14="http://schemas.microsoft.com/office/powerpoint/2010/main" xmlns="" val="11579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Dihedral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Groups,Diana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George,St.Mary’s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50998"/>
            <a:ext cx="2946400" cy="3060701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169" y="1650999"/>
            <a:ext cx="2540000" cy="3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4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232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admission</cp:lastModifiedBy>
  <cp:revision>80</cp:revision>
  <dcterms:created xsi:type="dcterms:W3CDTF">2018-12-04T06:33:32Z</dcterms:created>
  <dcterms:modified xsi:type="dcterms:W3CDTF">2019-01-11T03:57:43Z</dcterms:modified>
</cp:coreProperties>
</file>