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4" r:id="rId4"/>
    <p:sldId id="263" r:id="rId5"/>
    <p:sldId id="262" r:id="rId6"/>
    <p:sldId id="261" r:id="rId7"/>
    <p:sldId id="286" r:id="rId8"/>
    <p:sldId id="258" r:id="rId9"/>
    <p:sldId id="287" r:id="rId10"/>
    <p:sldId id="288" r:id="rId11"/>
    <p:sldId id="289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26/Jun/2019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Lifestyle Diseases &amp; Its Management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465889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Lt.Anu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D.Alappat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Education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 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098246" y="621740"/>
            <a:ext cx="8229600" cy="66314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Back Pain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2931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 bones are delegate and sensitive bones of human body.</a:t>
            </a:r>
          </a:p>
          <a:p>
            <a:pPr algn="just">
              <a:lnSpc>
                <a:spcPct val="150000"/>
              </a:lnSpc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 bones are not meant for acrobatics.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 range of motion is possible at back bones.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83421" y="4445876"/>
            <a:ext cx="4021355" cy="18719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0" y="6318478"/>
            <a:ext cx="7550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Constantia" pitchFamily="18" charset="0"/>
              </a:rPr>
              <a:t>Lifestyle Diseases &amp; Its </a:t>
            </a:r>
            <a:r>
              <a:rPr lang="en-US" sz="1600" b="1" dirty="0" smtClean="0">
                <a:latin typeface="Constantia" pitchFamily="18" charset="0"/>
              </a:rPr>
              <a:t>Management, </a:t>
            </a:r>
            <a:r>
              <a:rPr lang="en-US" sz="1600" b="1" dirty="0" err="1" smtClean="0">
                <a:latin typeface="Constantia" pitchFamily="18" charset="0"/>
              </a:rPr>
              <a:t>Lt.Anu</a:t>
            </a:r>
            <a:r>
              <a:rPr lang="en-US" sz="1600" b="1" dirty="0" smtClean="0">
                <a:latin typeface="Constantia" pitchFamily="18" charset="0"/>
              </a:rPr>
              <a:t> </a:t>
            </a:r>
            <a:r>
              <a:rPr lang="en-US" sz="1600" b="1" dirty="0" err="1" smtClean="0">
                <a:latin typeface="Constantia" pitchFamily="18" charset="0"/>
              </a:rPr>
              <a:t>D.Alappat,St.Mary’s</a:t>
            </a:r>
            <a:r>
              <a:rPr lang="en-US" sz="1600" b="1" dirty="0" smtClean="0">
                <a:latin typeface="Constantia" pitchFamily="18" charset="0"/>
              </a:rPr>
              <a:t> </a:t>
            </a:r>
            <a:r>
              <a:rPr lang="en-US" sz="1600" b="1" dirty="0" err="1" smtClean="0">
                <a:latin typeface="Constantia" pitchFamily="18" charset="0"/>
              </a:rPr>
              <a:t>College,Tcr</a:t>
            </a:r>
            <a:endParaRPr lang="en-IN" sz="1600" b="1" dirty="0">
              <a:latin typeface="Constantia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553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304800" y="996528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Causes of Back Pain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849477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 posture muscles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Diseases in Joints.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 deformities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Malnutrition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 posture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Management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Regular Exercise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rest &amp; relaxation to back muscles.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 ligaments &amp; muscles at back.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Balanced Diet.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4960" y="2186153"/>
            <a:ext cx="2789634" cy="22474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0" y="6318478"/>
            <a:ext cx="7550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Constantia" pitchFamily="18" charset="0"/>
              </a:rPr>
              <a:t>Lifestyle Diseases &amp; Its </a:t>
            </a:r>
            <a:r>
              <a:rPr lang="en-US" sz="1600" b="1" dirty="0" smtClean="0">
                <a:latin typeface="Constantia" pitchFamily="18" charset="0"/>
              </a:rPr>
              <a:t>Management, </a:t>
            </a:r>
            <a:r>
              <a:rPr lang="en-US" sz="1600" b="1" dirty="0" err="1" smtClean="0">
                <a:latin typeface="Constantia" pitchFamily="18" charset="0"/>
              </a:rPr>
              <a:t>Lt.Anu</a:t>
            </a:r>
            <a:r>
              <a:rPr lang="en-US" sz="1600" b="1" dirty="0" smtClean="0">
                <a:latin typeface="Constantia" pitchFamily="18" charset="0"/>
              </a:rPr>
              <a:t> </a:t>
            </a:r>
            <a:r>
              <a:rPr lang="en-US" sz="1600" b="1" dirty="0" err="1" smtClean="0">
                <a:latin typeface="Constantia" pitchFamily="18" charset="0"/>
              </a:rPr>
              <a:t>D.Alappat,St.Mary’s</a:t>
            </a:r>
            <a:r>
              <a:rPr lang="en-US" sz="1600" b="1" dirty="0" smtClean="0">
                <a:latin typeface="Constantia" pitchFamily="18" charset="0"/>
              </a:rPr>
              <a:t> </a:t>
            </a:r>
            <a:r>
              <a:rPr lang="en-US" sz="1600" b="1" dirty="0" err="1" smtClean="0">
                <a:latin typeface="Constantia" pitchFamily="18" charset="0"/>
              </a:rPr>
              <a:t>College,Tcr</a:t>
            </a:r>
            <a:endParaRPr lang="en-IN" sz="1600" b="1" dirty="0">
              <a:latin typeface="Constantia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765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5979" y="930624"/>
            <a:ext cx="23855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1165978" y="1670735"/>
            <a:ext cx="7165221" cy="3078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Shirley,Telles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Nagarathna,H.R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&amp;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Desiraju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T. (1993) “Physiological changes through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activities”.Indian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Journal of Medical Sciences.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Kamalesh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M.L.(1983).”Psychology of physical education &amp;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sports”.Metropolitan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Books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com.Pvt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Ltd.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0" y="6318478"/>
            <a:ext cx="7550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Constantia" pitchFamily="18" charset="0"/>
              </a:rPr>
              <a:t>Lifestyle Diseases &amp; Its </a:t>
            </a:r>
            <a:r>
              <a:rPr lang="en-US" sz="1600" b="1" dirty="0" smtClean="0">
                <a:latin typeface="Constantia" pitchFamily="18" charset="0"/>
              </a:rPr>
              <a:t>Management, </a:t>
            </a:r>
            <a:r>
              <a:rPr lang="en-US" sz="1600" b="1" dirty="0" err="1" smtClean="0">
                <a:latin typeface="Constantia" pitchFamily="18" charset="0"/>
              </a:rPr>
              <a:t>Lt.Anu</a:t>
            </a:r>
            <a:r>
              <a:rPr lang="en-US" sz="1600" b="1" dirty="0" smtClean="0">
                <a:latin typeface="Constantia" pitchFamily="18" charset="0"/>
              </a:rPr>
              <a:t> </a:t>
            </a:r>
            <a:r>
              <a:rPr lang="en-US" sz="1600" b="1" dirty="0" err="1" smtClean="0">
                <a:latin typeface="Constantia" pitchFamily="18" charset="0"/>
              </a:rPr>
              <a:t>D.Alappat,St.Mary’s</a:t>
            </a:r>
            <a:r>
              <a:rPr lang="en-US" sz="1600" b="1" dirty="0" smtClean="0">
                <a:latin typeface="Constantia" pitchFamily="18" charset="0"/>
              </a:rPr>
              <a:t> </a:t>
            </a:r>
            <a:r>
              <a:rPr lang="en-US" sz="1600" b="1" dirty="0" err="1" smtClean="0">
                <a:latin typeface="Constantia" pitchFamily="18" charset="0"/>
              </a:rPr>
              <a:t>College,Tcr</a:t>
            </a:r>
            <a:endParaRPr lang="en-IN" sz="1600" b="1" dirty="0">
              <a:latin typeface="Constantia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0" y="6318478"/>
            <a:ext cx="7550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Constantia" pitchFamily="18" charset="0"/>
              </a:rPr>
              <a:t>Lifestyle Diseases &amp; Its </a:t>
            </a:r>
            <a:r>
              <a:rPr lang="en-US" sz="1600" b="1" dirty="0" smtClean="0">
                <a:latin typeface="Constantia" pitchFamily="18" charset="0"/>
              </a:rPr>
              <a:t>Management, </a:t>
            </a:r>
            <a:r>
              <a:rPr lang="en-US" sz="1600" b="1" dirty="0" err="1" smtClean="0">
                <a:latin typeface="Constantia" pitchFamily="18" charset="0"/>
              </a:rPr>
              <a:t>Lt.Anu</a:t>
            </a:r>
            <a:r>
              <a:rPr lang="en-US" sz="1600" b="1" dirty="0" smtClean="0">
                <a:latin typeface="Constantia" pitchFamily="18" charset="0"/>
              </a:rPr>
              <a:t> </a:t>
            </a:r>
            <a:r>
              <a:rPr lang="en-US" sz="1600" b="1" dirty="0" err="1" smtClean="0">
                <a:latin typeface="Constantia" pitchFamily="18" charset="0"/>
              </a:rPr>
              <a:t>D.Alappat,St.Mary’s</a:t>
            </a:r>
            <a:r>
              <a:rPr lang="en-US" sz="1600" b="1" dirty="0" smtClean="0">
                <a:latin typeface="Constantia" pitchFamily="18" charset="0"/>
              </a:rPr>
              <a:t> </a:t>
            </a:r>
            <a:r>
              <a:rPr lang="en-US" sz="1600" b="1" dirty="0" err="1" smtClean="0">
                <a:latin typeface="Constantia" pitchFamily="18" charset="0"/>
              </a:rPr>
              <a:t>College,Tcr</a:t>
            </a:r>
            <a:endParaRPr lang="en-IN" sz="1600" b="1" dirty="0">
              <a:latin typeface="Constantia" pitchFamily="18" charset="0"/>
              <a:cs typeface="Arial" panose="020B0604020202020204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Lifestyle diseases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Diseases caused by sedentary Lifestyle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endParaRPr lang="en-US" sz="2400" dirty="0"/>
          </a:p>
          <a:p>
            <a:pPr algn="just">
              <a:buFont typeface="Wingdings" pitchFamily="2" charset="2"/>
              <a:buChar char="v"/>
            </a:pP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endParaRPr lang="en-US" sz="2400" dirty="0"/>
          </a:p>
          <a:p>
            <a:pPr algn="just">
              <a:buFont typeface="Wingdings" pitchFamily="2" charset="2"/>
              <a:buChar char="v"/>
            </a:pPr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Diseases caused due to lack of Exercises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8400" y="2671762"/>
            <a:ext cx="5785945" cy="258341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249796" y="785554"/>
            <a:ext cx="6121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Main Life Style Diseases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2267" y="2273501"/>
            <a:ext cx="849477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Diabetics</a:t>
            </a:r>
          </a:p>
          <a:p>
            <a:pPr algn="just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Obesity</a:t>
            </a:r>
          </a:p>
          <a:p>
            <a:pPr algn="just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Osteoporosis</a:t>
            </a:r>
          </a:p>
          <a:p>
            <a:pPr algn="just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 Pain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0722" y="1443257"/>
            <a:ext cx="2368933" cy="1314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8138" y="2930527"/>
            <a:ext cx="2762250" cy="16573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43605" y="4444466"/>
            <a:ext cx="2686050" cy="16954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0" y="6318478"/>
            <a:ext cx="7550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Constantia" pitchFamily="18" charset="0"/>
              </a:rPr>
              <a:t>Lifestyle Diseases &amp; Its </a:t>
            </a:r>
            <a:r>
              <a:rPr lang="en-US" sz="1600" b="1" dirty="0" smtClean="0">
                <a:latin typeface="Constantia" pitchFamily="18" charset="0"/>
              </a:rPr>
              <a:t>Management, </a:t>
            </a:r>
            <a:r>
              <a:rPr lang="en-US" sz="1600" b="1" dirty="0" err="1" smtClean="0">
                <a:latin typeface="Constantia" pitchFamily="18" charset="0"/>
              </a:rPr>
              <a:t>Lt.Anu</a:t>
            </a:r>
            <a:r>
              <a:rPr lang="en-US" sz="1600" b="1" dirty="0" smtClean="0">
                <a:latin typeface="Constantia" pitchFamily="18" charset="0"/>
              </a:rPr>
              <a:t> </a:t>
            </a:r>
            <a:r>
              <a:rPr lang="en-US" sz="1600" b="1" dirty="0" err="1" smtClean="0">
                <a:latin typeface="Constantia" pitchFamily="18" charset="0"/>
              </a:rPr>
              <a:t>D.Alappat,St.Mary’s</a:t>
            </a:r>
            <a:r>
              <a:rPr lang="en-US" sz="1600" b="1" dirty="0" smtClean="0">
                <a:latin typeface="Constantia" pitchFamily="18" charset="0"/>
              </a:rPr>
              <a:t> </a:t>
            </a:r>
            <a:r>
              <a:rPr lang="en-US" sz="1600" b="1" dirty="0" err="1" smtClean="0">
                <a:latin typeface="Constantia" pitchFamily="18" charset="0"/>
              </a:rPr>
              <a:t>College,Tcr</a:t>
            </a:r>
            <a:endParaRPr lang="en-IN" sz="1600" b="1" dirty="0">
              <a:latin typeface="Constantia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3868" y="761844"/>
            <a:ext cx="167385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Diabetes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828800"/>
            <a:ext cx="84947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Metabolic diseases caused by defective utilization of sugar by the body..</a:t>
            </a: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Types of Diabetes</a:t>
            </a:r>
          </a:p>
          <a:p>
            <a:pPr algn="just"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Type 1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Type 2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Type 1 is the insulin dependent diabetes mellitus.</a:t>
            </a: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Type 2 is the non insulin dependent mellitus.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60763" y="2904303"/>
            <a:ext cx="261937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0" y="6318478"/>
            <a:ext cx="7550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Constantia" pitchFamily="18" charset="0"/>
              </a:rPr>
              <a:t>Lifestyle Diseases &amp; Its </a:t>
            </a:r>
            <a:r>
              <a:rPr lang="en-US" sz="1600" b="1" dirty="0" smtClean="0">
                <a:latin typeface="Constantia" pitchFamily="18" charset="0"/>
              </a:rPr>
              <a:t>Management, </a:t>
            </a:r>
            <a:r>
              <a:rPr lang="en-US" sz="1600" b="1" dirty="0" err="1" smtClean="0">
                <a:latin typeface="Constantia" pitchFamily="18" charset="0"/>
              </a:rPr>
              <a:t>Lt.Anu</a:t>
            </a:r>
            <a:r>
              <a:rPr lang="en-US" sz="1600" b="1" dirty="0" smtClean="0">
                <a:latin typeface="Constantia" pitchFamily="18" charset="0"/>
              </a:rPr>
              <a:t> </a:t>
            </a:r>
            <a:r>
              <a:rPr lang="en-US" sz="1600" b="1" dirty="0" err="1" smtClean="0">
                <a:latin typeface="Constantia" pitchFamily="18" charset="0"/>
              </a:rPr>
              <a:t>D.Alappat,St.Mary’s</a:t>
            </a:r>
            <a:r>
              <a:rPr lang="en-US" sz="1600" b="1" dirty="0" smtClean="0">
                <a:latin typeface="Constantia" pitchFamily="18" charset="0"/>
              </a:rPr>
              <a:t> </a:t>
            </a:r>
            <a:r>
              <a:rPr lang="en-US" sz="1600" b="1" dirty="0" err="1" smtClean="0">
                <a:latin typeface="Constantia" pitchFamily="18" charset="0"/>
              </a:rPr>
              <a:t>College,Tcr</a:t>
            </a:r>
            <a:endParaRPr lang="en-IN" sz="1600" b="1" dirty="0">
              <a:latin typeface="Constantia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304800" y="996528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Causes of Diabetes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84947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Lack of exercise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blood Pressure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Aging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Overweight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Heredity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 selection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 abuse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Management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Regular Exercise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 overeating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Periodical glucose check up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 treatment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3752" y="2455562"/>
            <a:ext cx="3906973" cy="25999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0" y="6318478"/>
            <a:ext cx="7550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Constantia" pitchFamily="18" charset="0"/>
              </a:rPr>
              <a:t>Lifestyle Diseases &amp; Its </a:t>
            </a:r>
            <a:r>
              <a:rPr lang="en-US" sz="1600" b="1" dirty="0" smtClean="0">
                <a:latin typeface="Constantia" pitchFamily="18" charset="0"/>
              </a:rPr>
              <a:t>Management, </a:t>
            </a:r>
            <a:r>
              <a:rPr lang="en-US" sz="1600" b="1" dirty="0" err="1" smtClean="0">
                <a:latin typeface="Constantia" pitchFamily="18" charset="0"/>
              </a:rPr>
              <a:t>Lt.Anu</a:t>
            </a:r>
            <a:r>
              <a:rPr lang="en-US" sz="1600" b="1" dirty="0" smtClean="0">
                <a:latin typeface="Constantia" pitchFamily="18" charset="0"/>
              </a:rPr>
              <a:t> </a:t>
            </a:r>
            <a:r>
              <a:rPr lang="en-US" sz="1600" b="1" dirty="0" err="1" smtClean="0">
                <a:latin typeface="Constantia" pitchFamily="18" charset="0"/>
              </a:rPr>
              <a:t>D.Alappat,St.Mary’s</a:t>
            </a:r>
            <a:r>
              <a:rPr lang="en-US" sz="1600" b="1" dirty="0" smtClean="0">
                <a:latin typeface="Constantia" pitchFamily="18" charset="0"/>
              </a:rPr>
              <a:t> </a:t>
            </a:r>
            <a:r>
              <a:rPr lang="en-US" sz="1600" b="1" dirty="0" err="1" smtClean="0">
                <a:latin typeface="Constantia" pitchFamily="18" charset="0"/>
              </a:rPr>
              <a:t>College,Tcr</a:t>
            </a:r>
            <a:endParaRPr lang="en-IN" sz="1600" b="1" dirty="0">
              <a:latin typeface="Constantia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4626" y="982045"/>
            <a:ext cx="4391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Obesity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100" y="1706269"/>
            <a:ext cx="804487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Diseased condition caused by excessive amount of adipose tissue in the body.</a:t>
            </a:r>
          </a:p>
          <a:p>
            <a:pPr algn="just">
              <a:lnSpc>
                <a:spcPct val="150000"/>
              </a:lnSpc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 of the body in which there is excessive deposit of fat.</a:t>
            </a:r>
          </a:p>
          <a:p>
            <a:pPr algn="just">
              <a:lnSpc>
                <a:spcPct val="150000"/>
              </a:lnSpc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Defined as excessive enlargement of body’s total quantity of fat.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776775" y="3407217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52825" y="4710933"/>
            <a:ext cx="2057400" cy="22288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0" y="6318478"/>
            <a:ext cx="7550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Constantia" pitchFamily="18" charset="0"/>
              </a:rPr>
              <a:t>Lifestyle Diseases &amp; Its </a:t>
            </a:r>
            <a:r>
              <a:rPr lang="en-US" sz="1600" b="1" dirty="0" smtClean="0">
                <a:latin typeface="Constantia" pitchFamily="18" charset="0"/>
              </a:rPr>
              <a:t>Management, </a:t>
            </a:r>
            <a:r>
              <a:rPr lang="en-US" sz="1600" b="1" dirty="0" err="1" smtClean="0">
                <a:latin typeface="Constantia" pitchFamily="18" charset="0"/>
              </a:rPr>
              <a:t>Lt.Anu</a:t>
            </a:r>
            <a:r>
              <a:rPr lang="en-US" sz="1600" b="1" dirty="0" smtClean="0">
                <a:latin typeface="Constantia" pitchFamily="18" charset="0"/>
              </a:rPr>
              <a:t> </a:t>
            </a:r>
            <a:r>
              <a:rPr lang="en-US" sz="1600" b="1" dirty="0" err="1" smtClean="0">
                <a:latin typeface="Constantia" pitchFamily="18" charset="0"/>
              </a:rPr>
              <a:t>D.Alappat,St.Mary’s</a:t>
            </a:r>
            <a:r>
              <a:rPr lang="en-US" sz="1600" b="1" dirty="0" smtClean="0">
                <a:latin typeface="Constantia" pitchFamily="18" charset="0"/>
              </a:rPr>
              <a:t> </a:t>
            </a:r>
            <a:r>
              <a:rPr lang="en-US" sz="1600" b="1" dirty="0" err="1" smtClean="0">
                <a:latin typeface="Constantia" pitchFamily="18" charset="0"/>
              </a:rPr>
              <a:t>College,Tcr</a:t>
            </a:r>
            <a:endParaRPr lang="en-IN" sz="1600" b="1" dirty="0">
              <a:latin typeface="Constantia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304800" y="996528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Causes of Obesity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84947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Lack of exercise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eating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Aging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 set up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Heredity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 selection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 abuse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Regular Exercise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Eat balanced diet &amp; fibre rich food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 fast food &amp;junk food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 treatment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23882" y="2455562"/>
            <a:ext cx="3556256" cy="26297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0" y="6318478"/>
            <a:ext cx="7550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Constantia" pitchFamily="18" charset="0"/>
              </a:rPr>
              <a:t>Lifestyle Diseases &amp; Its </a:t>
            </a:r>
            <a:r>
              <a:rPr lang="en-US" sz="1600" b="1" dirty="0" smtClean="0">
                <a:latin typeface="Constantia" pitchFamily="18" charset="0"/>
              </a:rPr>
              <a:t>Management, </a:t>
            </a:r>
            <a:r>
              <a:rPr lang="en-US" sz="1600" b="1" dirty="0" err="1" smtClean="0">
                <a:latin typeface="Constantia" pitchFamily="18" charset="0"/>
              </a:rPr>
              <a:t>Lt.Anu</a:t>
            </a:r>
            <a:r>
              <a:rPr lang="en-US" sz="1600" b="1" dirty="0" smtClean="0">
                <a:latin typeface="Constantia" pitchFamily="18" charset="0"/>
              </a:rPr>
              <a:t> </a:t>
            </a:r>
            <a:r>
              <a:rPr lang="en-US" sz="1600" b="1" dirty="0" err="1" smtClean="0">
                <a:latin typeface="Constantia" pitchFamily="18" charset="0"/>
              </a:rPr>
              <a:t>D.Alappat,St.Mary’s</a:t>
            </a:r>
            <a:r>
              <a:rPr lang="en-US" sz="1600" b="1" dirty="0" smtClean="0">
                <a:latin typeface="Constantia" pitchFamily="18" charset="0"/>
              </a:rPr>
              <a:t> </a:t>
            </a:r>
            <a:r>
              <a:rPr lang="en-US" sz="1600" b="1" dirty="0" err="1" smtClean="0">
                <a:latin typeface="Constantia" pitchFamily="18" charset="0"/>
              </a:rPr>
              <a:t>College,Tcr</a:t>
            </a:r>
            <a:endParaRPr lang="en-IN" sz="1600" b="1" dirty="0">
              <a:latin typeface="Constantia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268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098246" y="621740"/>
            <a:ext cx="8229600" cy="66314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Osteoporosis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293100" cy="3586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 caused by decreased bone density.</a:t>
            </a:r>
          </a:p>
          <a:p>
            <a:pPr algn="just">
              <a:lnSpc>
                <a:spcPct val="150000"/>
              </a:lnSpc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Bone becomes very thin &amp; brittle.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 to fracture of bones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Known as silent disease.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3448" y="1986455"/>
            <a:ext cx="2141146" cy="369964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0" y="6318478"/>
            <a:ext cx="7550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Constantia" pitchFamily="18" charset="0"/>
              </a:rPr>
              <a:t>Lifestyle Diseases &amp; Its </a:t>
            </a:r>
            <a:r>
              <a:rPr lang="en-US" sz="1600" b="1" dirty="0" smtClean="0">
                <a:latin typeface="Constantia" pitchFamily="18" charset="0"/>
              </a:rPr>
              <a:t>Management, </a:t>
            </a:r>
            <a:r>
              <a:rPr lang="en-US" sz="1600" b="1" dirty="0" err="1" smtClean="0">
                <a:latin typeface="Constantia" pitchFamily="18" charset="0"/>
              </a:rPr>
              <a:t>Lt.Anu</a:t>
            </a:r>
            <a:r>
              <a:rPr lang="en-US" sz="1600" b="1" dirty="0" smtClean="0">
                <a:latin typeface="Constantia" pitchFamily="18" charset="0"/>
              </a:rPr>
              <a:t> </a:t>
            </a:r>
            <a:r>
              <a:rPr lang="en-US" sz="1600" b="1" dirty="0" err="1" smtClean="0">
                <a:latin typeface="Constantia" pitchFamily="18" charset="0"/>
              </a:rPr>
              <a:t>D.Alappat,St.Mary’s</a:t>
            </a:r>
            <a:r>
              <a:rPr lang="en-US" sz="1600" b="1" dirty="0" smtClean="0">
                <a:latin typeface="Constantia" pitchFamily="18" charset="0"/>
              </a:rPr>
              <a:t> </a:t>
            </a:r>
            <a:r>
              <a:rPr lang="en-US" sz="1600" b="1" dirty="0" err="1" smtClean="0">
                <a:latin typeface="Constantia" pitchFamily="18" charset="0"/>
              </a:rPr>
              <a:t>College,Tcr</a:t>
            </a:r>
            <a:endParaRPr lang="en-IN" sz="1600" b="1" dirty="0">
              <a:latin typeface="Constantia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304800" y="996528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Causes of Osteoporosis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84947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Lack of exercise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Deficiency of calcium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Aging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 muscle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Vitamin D deficiency</a:t>
            </a:r>
          </a:p>
          <a:p>
            <a:pPr algn="just">
              <a:lnSpc>
                <a:spcPct val="200000"/>
              </a:lnSpc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Management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for strengthen muscle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Calcium intake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54036" y="2330527"/>
            <a:ext cx="4700597" cy="37792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0" y="6318478"/>
            <a:ext cx="7550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Constantia" pitchFamily="18" charset="0"/>
              </a:rPr>
              <a:t>Lifestyle Diseases &amp; Its </a:t>
            </a:r>
            <a:r>
              <a:rPr lang="en-US" sz="1600" b="1" dirty="0" smtClean="0">
                <a:latin typeface="Constantia" pitchFamily="18" charset="0"/>
              </a:rPr>
              <a:t>Management, </a:t>
            </a:r>
            <a:r>
              <a:rPr lang="en-US" sz="1600" b="1" dirty="0" err="1" smtClean="0">
                <a:latin typeface="Constantia" pitchFamily="18" charset="0"/>
              </a:rPr>
              <a:t>Lt.Anu</a:t>
            </a:r>
            <a:r>
              <a:rPr lang="en-US" sz="1600" b="1" dirty="0" smtClean="0">
                <a:latin typeface="Constantia" pitchFamily="18" charset="0"/>
              </a:rPr>
              <a:t> </a:t>
            </a:r>
            <a:r>
              <a:rPr lang="en-US" sz="1600" b="1" dirty="0" err="1" smtClean="0">
                <a:latin typeface="Constantia" pitchFamily="18" charset="0"/>
              </a:rPr>
              <a:t>D.Alappat,St.Mary’s</a:t>
            </a:r>
            <a:r>
              <a:rPr lang="en-US" sz="1600" b="1" dirty="0" smtClean="0">
                <a:latin typeface="Constantia" pitchFamily="18" charset="0"/>
              </a:rPr>
              <a:t> </a:t>
            </a:r>
            <a:r>
              <a:rPr lang="en-US" sz="1600" b="1" dirty="0" err="1" smtClean="0">
                <a:latin typeface="Constantia" pitchFamily="18" charset="0"/>
              </a:rPr>
              <a:t>College,Tcr</a:t>
            </a:r>
            <a:endParaRPr lang="en-IN" sz="1600" b="1" dirty="0">
              <a:latin typeface="Constantia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731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415</Words>
  <Application>Microsoft Office PowerPoint</Application>
  <PresentationFormat>On-screen Show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122</cp:revision>
  <dcterms:created xsi:type="dcterms:W3CDTF">2018-12-04T06:33:32Z</dcterms:created>
  <dcterms:modified xsi:type="dcterms:W3CDTF">2019-06-25T23:43:52Z</dcterms:modified>
</cp:coreProperties>
</file>