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25/Jun/2019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Special Problems In Counselling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Kalliath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99" y="2025908"/>
            <a:ext cx="8494776" cy="4602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abuse counselors specialize in the treatment and recovery of substance abusers.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work with people suffering from dependencies on any type of drug ranging from cocaine to marijuana.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abuse counselors may work in places such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research facilities, educational centers, hospitals, mental health facilities, private practice clinics,  detention centers, drug rehabilitation centers, detox centers.</a:t>
            </a:r>
          </a:p>
          <a:p>
            <a:pPr>
              <a:lnSpc>
                <a:spcPct val="150000"/>
              </a:lnSpc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1261089"/>
            <a:ext cx="73935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Who Are Drug Abuse Counselors?</a:t>
            </a:r>
            <a:b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with the drug user in a therapy setting.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-  to find the root of the addiction.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goal - to guide the drug abuser into sobriety through counseling.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119612"/>
            <a:ext cx="7863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What Does a Drug Abuse Counselor Do?</a:t>
            </a:r>
            <a:b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99" y="2029110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Motivational interviewing -  a type of therapy that prepares individuals to change their regular behavior and accept treatment for their addictions.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management - a type of positive reinforcement counseling that encourages the patient to abstain from drug use.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CBT -  a plan that leads patients to understand and avoid situations that are most likely to influence them to use drugs.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therapy - used to improve the functioning of a family as well as address influences that may be pressed on the patient from the family unit.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1261089"/>
            <a:ext cx="79030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Popular Therapy For Drug Abuse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1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733412" y="58382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COUNSELLING - DEFINITIONS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948" y="1690555"/>
            <a:ext cx="84898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“Counselling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denotes a professional relationship between a trained counsellor and a client. This relationship is usually person-to-person, although it may sometimes involve more than two people. It is designed to help clients to understand and clarify their views of their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lifespace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to learn to reach their self-determined goals through meaningful, well-informed choices and through resolution of problems of an emotional or interpersonal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nature” - Burks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Stefflre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interaction between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counsellor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client that maximizes the probability that the client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explores, understands and takes action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resolve problems/change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546100" y="979602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SPECIAL PROBLEMS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1555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sexuality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Divorce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Uncoupling process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use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Abuse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61558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HUMAN SEXUALITY – DEFINITION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823" y="1645920"/>
            <a:ext cx="8494776" cy="3078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sexuality is the expression of sexual sensation and related intimacy between human beings.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Psychologically, sexuality means to express the fullness of love between a man and a woman.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Biologically, it is the means through which a child is conceived and the lineage is passed on to the next generation.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45006" y="1071922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   Sexuality Counselling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326" y="2066335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Strictly A talk-based therapy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physical contact during a session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Counsellor or psychologist may give home exercises to practice by client or with his/her partner.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 - communication exercises and/or physical activities for the client to explore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- to increase sexual wellbeing and authentically intimate connection to client and other people.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65168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DIVORCE &amp; UNCOUPLING PROCESS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037" y="1912655"/>
            <a:ext cx="8044874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Divorce - the ending of a marriage by a legal process ; a complete separation between two things/ people.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Uncoupling process - to disconnect; to set loose or release from a couple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Divorce counselling - a form of relationship therapy designed for married couples on the verge or dealing with the aftermath of permanent separation.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1074" y="653625"/>
            <a:ext cx="767549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Right Time To Seek Divorce Counselling</a:t>
            </a:r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" y="1737360"/>
            <a:ext cx="849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couple feel they cannot continue living together.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life changes leave one partner feeling excluded.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communication has broken down.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despair and bitterness are overwhelming.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an affair.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couple cannot respect each other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is abuse, violence or repeated betrayal present in the relationship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couple is angry at each other</a:t>
            </a: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726646" y="783717"/>
            <a:ext cx="8229600" cy="663145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How A Divorce Counselor Helps?</a:t>
            </a:r>
            <a:br>
              <a:rPr lang="en-US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038" y="1619794"/>
            <a:ext cx="8293100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divorce counselor try to uncover the causes of the anger and resentment, clarifying the ongoing battles.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counselor’s office, the couples are able to express themselves in nonthreatening, honest exchanges.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counselor also helps each partner understand grieving and loss.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to think differently so that distorted, unrealistic, and exaggerated thoughts, thoughts often not grounded in reality, change to reflect more positive approaches to solving problems. </a:t>
            </a: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74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Counselling Psychology,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Mary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Kalliath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828800"/>
            <a:ext cx="8153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Compulsive, excessive, and self-damaging use of habit forming drugs or substances, leading to addiction or dependence, serious physiological injury (such as damage to kidneys, liver, heart) and/or psychological harm (such as dysfunctional behavior patterns, hallucinations, memory loss), or death.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abuse is also called substance abuse.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abuse may lead to social, physical, emotional and job-related problems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7548" y="792124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DRUG USE &amp; ABUSE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839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114</cp:revision>
  <dcterms:created xsi:type="dcterms:W3CDTF">2018-12-04T06:33:32Z</dcterms:created>
  <dcterms:modified xsi:type="dcterms:W3CDTF">2019-06-25T01:19:27Z</dcterms:modified>
</cp:coreProperties>
</file>