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77" r:id="rId19"/>
    <p:sldId id="286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1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Theories of Intelligence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Rohini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V. 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42201"/>
            <a:ext cx="8494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Vernon’s Hierarchical Theory </a:t>
            </a:r>
          </a:p>
          <a:p>
            <a:pPr marL="457200" indent="-457200" algn="just">
              <a:buFont typeface="+mj-lt"/>
              <a:buAutoNum type="arabicPeriod" startAt="7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can be described as comprising abilities at varying levels of generality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level : ‘‘g’’ (general intelligence) factor with the largest source of variance between individuals.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Spearman)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level : major group factors such as verbal-numerical-educational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practical-mechanical-spatial-physical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level : minor group factors are divided from major group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 level : ‘‘s’’(specific) factor.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Spearman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989" y="1034502"/>
            <a:ext cx="84947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difference in intelligence are approximately 60 percent attributable to genetic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implicating genes in racial group differences in average levels of mental ability.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038965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Cattell’s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Fluid And Crystallized Theory</a:t>
            </a:r>
          </a:p>
          <a:p>
            <a:pPr marL="457200" indent="-457200">
              <a:buFont typeface="+mj-lt"/>
              <a:buAutoNum type="arabicPeriod" startAt="8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Cattell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proposed that  intelligence is of two types: Fluid, and Crystallized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aspect of this theory says that intelligence is a basic capacity due to genetic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potentiality, and 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affected by the past and new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experiences.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crystallized theory is a capacity resultant of experiences, learning and environment.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28416"/>
            <a:ext cx="849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Gardener’s Theory of Multiple Intelligence </a:t>
            </a:r>
          </a:p>
          <a:p>
            <a:pPr marL="457200" indent="-457200">
              <a:buFont typeface="+mj-lt"/>
              <a:buAutoNum type="arabicPeriod" startAt="9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with potential to develop a multiplicity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intelligence.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multiple intelligence theory is that people possess eight types of intelligence: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spatial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intrapersonal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intelligence.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23568"/>
            <a:ext cx="849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10"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Sternberg’s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triarchic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457200" indent="-457200">
              <a:buFont typeface="+mj-lt"/>
              <a:buAutoNum type="arabicPeriod" startAt="10"/>
              <a:defRPr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Sternberg (1985) has constructed a three—pronged, or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triarchic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theory of intelligence.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types 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us to solve problems and to acquire new knowledge.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Problem—solving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 include encoding information, combining and comparing pieces of information and generating a solution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cope with novel situations and to profit from experience. </a:t>
            </a:r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206" y="1127963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quickly relate novel situations to familiar situations (that is, to perceive similarities and differences) fosters adaptation.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Moreover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result of experience, we also become able to solve problems more rapidly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 startAt="3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</a:p>
          <a:p>
            <a:pPr marL="914400" lvl="1" indent="-457200">
              <a:buFont typeface="+mj-lt"/>
              <a:buAutoNum type="arabicPeriod" startAt="3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‘‘street smarts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to adapt to the demands of their environment. </a:t>
            </a:r>
          </a:p>
          <a:p>
            <a:pPr marL="914400" lvl="1" indent="-457200">
              <a:buFont typeface="+mj-lt"/>
              <a:buAutoNum type="arabicPeriod" startAt="3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 startAt="3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505" y="419971"/>
            <a:ext cx="6681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Sternberg’s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triarchic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theory</a:t>
            </a:r>
          </a:p>
        </p:txBody>
      </p: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5362" y="326043"/>
            <a:ext cx="849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11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Anderson’s Theory :Cognitive Development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1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Anderson proposes that human cognitive architectures will have adapted optimally to the problems posed in their environment.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discovering the optimal solution to the problem posed by the environment, independent of the architecture, is equivalent to discovering the mechanism used by the architecture.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‘Rational Analysis’, as it is called, takes into account the available information in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enviornment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goals of the agent, some basic assumptions about computational cost (in terms of a ‘general’ architecture mechanism), and produces the optimal behavioral function. 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2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5362" y="1485253"/>
            <a:ext cx="849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function then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tested empirically and assumptions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proves inaccurate.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contrasting point of view to this is espoused by Simon, and is centered around the claim that, in a rational analysis, the assumptions about the architecture actually do most of the work.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990" y="342201"/>
            <a:ext cx="560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Anderson’s Theory :Cognitive Development </a:t>
            </a:r>
          </a:p>
        </p:txBody>
      </p:sp>
    </p:spTree>
    <p:extLst>
      <p:ext uri="{BB962C8B-B14F-4D97-AF65-F5344CB8AC3E}">
        <p14:creationId xmlns:p14="http://schemas.microsoft.com/office/powerpoint/2010/main" xmlns="" val="25199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073" y="368381"/>
            <a:ext cx="71652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Eysenck’s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Structural Theory</a:t>
            </a:r>
          </a:p>
          <a:p>
            <a:pPr marL="457200" indent="-457200">
              <a:buFont typeface="+mj-lt"/>
              <a:buAutoNum type="arabicPeriod" startAt="12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Eysenck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discovered the neurological correlates of intelligence. 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identified three correlates of intelligence i.e. reaction time, inspection time and average evoked potential. 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Reaction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time,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inspection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observed behavior. 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evoked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potential behavior, is description of mental waves. 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Brighter individual progressively takes less time in responding.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073" y="1492846"/>
            <a:ext cx="71652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They show less variability in reaction time.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inspection time is also less as compared to less intelligent.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evoked potential is often measured by the wavelength in electroencephalogram and complexities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waveform.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073" y="434086"/>
            <a:ext cx="43742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Eysenck’s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Structural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1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47415" y="55764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Background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Wechsler, intelligence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aggregate or global capacity of the individual to act purposefully, to think rationally and to deal effectively with his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 denotes that combination of abilities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and advancement within a particular culture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Individuals differ from one another in their ability to understand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ideas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adapt effectively to the environment, to learn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experience,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in various forms of reasoning, to overcome obstacles 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thought (American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073" y="1492846"/>
            <a:ext cx="85121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Pal, H.R., Pal, A.,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Tourani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2004).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Theories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Intelligence. Everyman’s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.VOL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XXXIX. NO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7073" y="434086"/>
            <a:ext cx="56948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Reference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2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8365" y="869068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Theories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oldest theory regarding the nature of intelligence and flourished during 18th and 19th century.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theory, mind is made up of different faculties like reasoning, memory, discrimination, imagination, etc.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faculties are independent of each other and can be developed by vigorous training.</a:t>
            </a: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976183"/>
            <a:ext cx="849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One factor/UNI factor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reduces all abilities to a single capacity of general intelligence or ‘common sense’.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would imply that they are all perfectly correlated, and would make no allowance for the unevenness of people i.e. abilities along different lines. </a:t>
            </a: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3633" y="917581"/>
            <a:ext cx="8494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Spearman’s two-factor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1904 by an English Psychologist, Charles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Spearman.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proposed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intellectual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comprised of two factors : one general ability or common ability known as ‘G’ factor and the other a group of specific abilities known as ‘S’ factor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‘G’ factor is universal inborn ability. Greater ‘G’ in an individual leads to greater success in life.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 factor is acquired from the environment. It varies from activity to activity in the same individual.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9100" y="557645"/>
            <a:ext cx="804487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Thorndike’s multifactor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Thorndike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not believe in General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activity requires an aggregate of different set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distinguished the following four attributes of intelligence: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Level—refers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level of difficulty of a task that can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solved.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Range—refers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number of tasks at any given degree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Area—means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situations at each level to which the individual is able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Speed—is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rapidity with which we can respond to the items.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5989" y="557644"/>
            <a:ext cx="8494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Thurstone’s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 /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factor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457200" indent="-457200" algn="just">
              <a:buFont typeface="+mj-lt"/>
              <a:buAutoNum type="arabicPeriod" startAt="5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operations have in common a ‘primary’ factor that gives them psychological and functional unity and that differentiates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from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mental operations.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operations then constitute a group.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number of groups of mental abilities, each of which has its own primary factor, giving the group a functional unity and cohesiveness.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primary factors is said to be relatively independent of the others.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7038" y="715092"/>
            <a:ext cx="82931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Thurstone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given the following six primary factors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Factor (N)—Ability to do Numerical Calculations rapidly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accurately.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 Factor (V)—Found in tests involving Verbal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Factor (S)—Involved in any task in which the subject manipulates the imaginary object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(M)—Involving ability to memorize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Fluency Factor (W)—Involved whenever the subject is asked to think of isolated words at a rapid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Factor (R)—Found in tasks that require a subject to discover a rule or principle involved in a series or groups of letters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these factors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Thurstone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constructed a new test of intelligence known as ‘‘Test of Primary Mental Abilities (PMA).’’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038" y="139114"/>
            <a:ext cx="7797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Thurstone’s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Primary mental abilities /Group factor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8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Theories of Intelligence,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Rohini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V. S.,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3632" y="342201"/>
            <a:ext cx="8153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Guilford’s Structure of Intellect Model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Guilford every intellectual task can be classified according to it’s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operation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involved,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 resulting from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further classified content into five categories, namely, Visual, Auditory, Symbolic, Semantic and Behavioral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classified operations into five categories, namely, Cognition, Memory retention, Memory recording, Divergent production, Convergent production and evaluation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classified products into six categories, namely, Units, Classes, Relations, Systems, Transformations and Implications.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1677</TotalTime>
  <Words>1598</Words>
  <Application>Microsoft Office PowerPoint</Application>
  <PresentationFormat>On-screen Show (4:3)</PresentationFormat>
  <Paragraphs>178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115</cp:revision>
  <dcterms:created xsi:type="dcterms:W3CDTF">2018-12-04T06:33:32Z</dcterms:created>
  <dcterms:modified xsi:type="dcterms:W3CDTF">2019-06-25T01:37:02Z</dcterms:modified>
</cp:coreProperties>
</file>