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93A24-685C-47EF-A629-502D73F5DEA8}" type="datetimeFigureOut">
              <a:rPr lang="en-US" smtClean="0"/>
              <a:pPr/>
              <a:t>1/14/2019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78182-CCB6-4453-B1D7-DD1C1BADD3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5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9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6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9057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1194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6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830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076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749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596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812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C206341-FFC6-4CF9-9A08-215607BA46B8}" type="datetimeFigureOut">
              <a:rPr lang="en-IN" smtClean="0"/>
              <a:pPr/>
              <a:t>14-01-2019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39BF27-1058-48A2-98F7-AAFB7670CA6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682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40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DAA5872A-EBA1-4765-860B-C6F753BE861D}"/>
              </a:ext>
            </a:extLst>
          </p:cNvPr>
          <p:cNvSpPr txBox="1"/>
          <p:nvPr/>
        </p:nvSpPr>
        <p:spPr>
          <a:xfrm>
            <a:off x="1931642" y="579378"/>
            <a:ext cx="612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Communalism</a:t>
            </a:r>
            <a:endParaRPr lang="en-IN" sz="3600" b="1" dirty="0">
              <a:solidFill>
                <a:srgbClr val="C0000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94F812-2F22-48FB-8E4A-2929987BAACA}"/>
              </a:ext>
            </a:extLst>
          </p:cNvPr>
          <p:cNvSpPr txBox="1"/>
          <p:nvPr/>
        </p:nvSpPr>
        <p:spPr>
          <a:xfrm>
            <a:off x="4145475" y="3314700"/>
            <a:ext cx="39075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Dr.Binu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 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Sociology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St. Mary’s College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Thrissur-680020</a:t>
            </a: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 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81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>
                <a:latin typeface="Arial" pitchFamily="34" charset="0"/>
                <a:cs typeface="Arial" pitchFamily="34" charset="0"/>
              </a:rPr>
              <a:t>Communalism,Dr.Binu K,St.Mary’s </a:t>
            </a:r>
            <a:r>
              <a:rPr lang="en-US" sz="1000" b="1" dirty="0">
                <a:latin typeface="Arial" pitchFamily="34" charset="0"/>
                <a:cs typeface="Arial" pitchFamily="34" charset="0"/>
              </a:rPr>
              <a:t>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>
                <a:solidFill>
                  <a:srgbClr val="C00000"/>
                </a:solidFill>
                <a:latin typeface="Bookman Old Style" panose="02050604050505020204" pitchFamily="18" charset="0"/>
              </a:rPr>
              <a:t>Definition</a:t>
            </a:r>
            <a:r>
              <a:rPr lang="en-US" sz="2600" dirty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9844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Ram Ahuja-  The antagonism practiced by the members of one community against the people  of other community and religion, can be termed as communalism</a:t>
            </a:r>
          </a:p>
          <a:p>
            <a:pPr marL="342900" lvl="0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socio psychological  sentiment led to the disintegration of society</a:t>
            </a:r>
          </a:p>
          <a:p>
            <a:pPr marL="342900" lvl="0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 National force adversely influencing  national unity , integrity and solidarity </a:t>
            </a:r>
          </a:p>
        </p:txBody>
      </p:sp>
    </p:spTree>
    <p:extLst>
      <p:ext uri="{BB962C8B-B14F-4D97-AF65-F5344CB8AC3E}">
        <p14:creationId xmlns:p14="http://schemas.microsoft.com/office/powerpoint/2010/main" val="22163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81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Communalism,Dr.Binu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History</a:t>
            </a:r>
            <a:r>
              <a:rPr lang="en-US" sz="2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9844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parcel of British  policy of divide and rule </a:t>
            </a: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Origin form pre independent India</a:t>
            </a: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Suspicious attitude of British over  Indian Muslims</a:t>
            </a: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 of lord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Mundro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Socio- political condition of India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electorate in India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Polarization </a:t>
            </a:r>
          </a:p>
        </p:txBody>
      </p:sp>
    </p:spTree>
    <p:extLst>
      <p:ext uri="{BB962C8B-B14F-4D97-AF65-F5344CB8AC3E}">
        <p14:creationId xmlns:p14="http://schemas.microsoft.com/office/powerpoint/2010/main" val="18856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81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Communalism,Dr.Binu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Characteristics</a:t>
            </a:r>
            <a:r>
              <a:rPr lang="en-US" sz="2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98440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Separatism of one community by others</a:t>
            </a: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Communal interest super impose national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Breeds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 distrust 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disharmony</a:t>
            </a: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Propagate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attitude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distrust</a:t>
            </a: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Imposition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religious values by one community over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</a:t>
            </a: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separate religion form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politics</a:t>
            </a:r>
          </a:p>
          <a:p>
            <a:pPr marL="800100" lvl="1" indent="-342900" algn="just" fontAlgn="base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Abuses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power</a:t>
            </a:r>
          </a:p>
        </p:txBody>
      </p:sp>
    </p:spTree>
    <p:extLst>
      <p:ext uri="{BB962C8B-B14F-4D97-AF65-F5344CB8AC3E}">
        <p14:creationId xmlns:p14="http://schemas.microsoft.com/office/powerpoint/2010/main" val="2136952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81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Communalism,Dr.Binu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Causes</a:t>
            </a:r>
            <a:r>
              <a:rPr lang="en-US" sz="2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55531" y="1548451"/>
            <a:ext cx="728108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Communal politics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appeasement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appeal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votes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Medias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Separation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isolation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Muslims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backwardness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certain communities  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aggressive Hindu chauvinism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opportunisms .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foreign forces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scale 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subversion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secularism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disappointment among the Hindus </a:t>
            </a:r>
          </a:p>
          <a:p>
            <a:pPr marL="457200" lvl="0" indent="-457200" algn="just" fontAlgn="base"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Hindu militancy</a:t>
            </a:r>
          </a:p>
        </p:txBody>
      </p:sp>
    </p:spTree>
    <p:extLst>
      <p:ext uri="{BB962C8B-B14F-4D97-AF65-F5344CB8AC3E}">
        <p14:creationId xmlns:p14="http://schemas.microsoft.com/office/powerpoint/2010/main" val="183544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81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Communalism,Dr.Binu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Types</a:t>
            </a:r>
            <a:r>
              <a:rPr lang="en-US" sz="2600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9844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lnSpc>
                <a:spcPct val="20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Assimilatory</a:t>
            </a:r>
          </a:p>
          <a:p>
            <a:pPr marL="457200" lvl="0" indent="-457200" fontAlgn="base">
              <a:lnSpc>
                <a:spcPct val="200000"/>
              </a:lnSpc>
              <a:buFont typeface="+mj-lt"/>
              <a:buAutoNum type="arabicPeriod"/>
            </a:pP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Retreatist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reformation , SNDP against Hindu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folder</a:t>
            </a:r>
          </a:p>
          <a:p>
            <a:pPr marL="457200" lvl="0" indent="-457200" fontAlgn="base">
              <a:lnSpc>
                <a:spcPct val="20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Retaliatory-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humiliation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fontAlgn="base">
              <a:lnSpc>
                <a:spcPct val="200000"/>
              </a:lnSpc>
              <a:buFont typeface="+mj-lt"/>
              <a:buAutoNum type="arabicPeriod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Separatist-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soils</a:t>
            </a:r>
          </a:p>
          <a:p>
            <a:pPr marL="457200" lvl="0" indent="-457200" fontAlgn="base">
              <a:lnSpc>
                <a:spcPct val="200000"/>
              </a:lnSpc>
              <a:buFont typeface="+mj-lt"/>
              <a:buAutoNum type="arabicPeriod"/>
            </a:pP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Secessionist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Politics </a:t>
            </a:r>
          </a:p>
        </p:txBody>
      </p:sp>
    </p:spTree>
    <p:extLst>
      <p:ext uri="{BB962C8B-B14F-4D97-AF65-F5344CB8AC3E}">
        <p14:creationId xmlns:p14="http://schemas.microsoft.com/office/powerpoint/2010/main" val="425904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A72F5BB-01CE-4E1F-B528-9003564E9862}"/>
              </a:ext>
            </a:extLst>
          </p:cNvPr>
          <p:cNvSpPr txBox="1"/>
          <p:nvPr/>
        </p:nvSpPr>
        <p:spPr>
          <a:xfrm>
            <a:off x="151074" y="6380543"/>
            <a:ext cx="27815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Communalism,Dr.Binu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000" b="1" dirty="0" err="1" smtClean="0">
                <a:latin typeface="Arial" pitchFamily="34" charset="0"/>
                <a:cs typeface="Arial" pitchFamily="34" charset="0"/>
              </a:rPr>
              <a:t>K,St.Mary’s</a:t>
            </a:r>
            <a:r>
              <a:rPr lang="en-US" sz="1000" b="1" dirty="0" smtClean="0">
                <a:latin typeface="Arial" pitchFamily="34" charset="0"/>
                <a:cs typeface="Arial" pitchFamily="34" charset="0"/>
              </a:rPr>
              <a:t> College</a:t>
            </a:r>
            <a:endParaRPr lang="en-IN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llege logo_Updat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84594" y="0"/>
            <a:ext cx="991088" cy="111529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55531" y="660149"/>
            <a:ext cx="7800109" cy="910281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600" b="1" dirty="0" smtClean="0">
                <a:solidFill>
                  <a:srgbClr val="C00000"/>
                </a:solidFill>
                <a:latin typeface="Bookman Old Style" panose="02050604050505020204" pitchFamily="18" charset="0"/>
              </a:rPr>
              <a:t>Remedial Measures </a:t>
            </a:r>
            <a:endParaRPr lang="en-US" altLang="en-US" sz="2600" b="1" dirty="0">
              <a:solidFill>
                <a:srgbClr val="C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1828800"/>
            <a:ext cx="78984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up of peace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</a:t>
            </a: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new strategies  and plan by state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media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Suppression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extremists</a:t>
            </a: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Appointment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secular minded police officers in riot prone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places</a:t>
            </a: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courts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riot affected people 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medias or supervision of media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Legalization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against forceful </a:t>
            </a:r>
            <a:r>
              <a:rPr 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</a:t>
            </a:r>
            <a:endParaRPr lang="en-US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buFont typeface="Wingdings" panose="05000000000000000000" pitchFamily="2" charset="2"/>
              <a:buChar char="v"/>
            </a:pP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civil society </a:t>
            </a:r>
          </a:p>
        </p:txBody>
      </p:sp>
    </p:spTree>
    <p:extLst>
      <p:ext uri="{BB962C8B-B14F-4D97-AF65-F5344CB8AC3E}">
        <p14:creationId xmlns:p14="http://schemas.microsoft.com/office/powerpoint/2010/main" val="33347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284</Words>
  <Application>Microsoft Office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Bookman Old Style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Avinz</dc:creator>
  <cp:lastModifiedBy>Career</cp:lastModifiedBy>
  <cp:revision>108</cp:revision>
  <dcterms:created xsi:type="dcterms:W3CDTF">2018-12-04T06:33:32Z</dcterms:created>
  <dcterms:modified xsi:type="dcterms:W3CDTF">2019-01-15T07:40:18Z</dcterms:modified>
</cp:coreProperties>
</file>