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81" r:id="rId4"/>
    <p:sldId id="282" r:id="rId5"/>
    <p:sldId id="283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22-01-2019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22-01-2019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22-01-2019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22-01-2019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22-01-2019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22-01-2019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22-01-2019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22-01-2019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22-01-2019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22-01-2019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22-01-2019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1931642" y="579378"/>
            <a:ext cx="612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Dowry</a:t>
            </a: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Dr.Binu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Sociology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Thrissur-680020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Kerala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3022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Dowry,Dr.Binu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K,St.Mary’s 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55531" y="66014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Definition</a:t>
            </a:r>
            <a:r>
              <a:rPr lang="en-US" sz="2600" dirty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endParaRPr lang="en-US" alt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3326" y="1711234"/>
            <a:ext cx="7898440" cy="3586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property which a man receiving  form his wife at the time of marriage – Max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Radin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property that is given  to a woman at the time of marriage-Encyclopedia Britannica </a:t>
            </a:r>
          </a:p>
          <a:p>
            <a:pPr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Gifts and valuables received in marriage by the bride , the bridegroom and his relatives- Rah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Ahuja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lvl="0" indent="-342900" algn="just" fontAlgn="base">
              <a:lnSpc>
                <a:spcPct val="150000"/>
              </a:lnSpc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3022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Dowry,Dr.Binu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55531" y="66014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endParaRPr lang="en-US" alt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5531" y="1888085"/>
            <a:ext cx="7281081" cy="3586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Pressure of the caste system</a:t>
            </a:r>
          </a:p>
          <a:p>
            <a:pPr marL="457200" lvl="0" indent="-457200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Aspiration to establish marital relationship with rich family</a:t>
            </a:r>
          </a:p>
          <a:p>
            <a:pPr marL="457200" lvl="0" indent="-457200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False conception</a:t>
            </a:r>
          </a:p>
          <a:p>
            <a:pPr marL="457200" lvl="0" indent="-457200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Heterogamous marriage system</a:t>
            </a:r>
          </a:p>
          <a:p>
            <a:pPr marL="457200" lvl="0" indent="-457200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dowry as a long standing social custom</a:t>
            </a:r>
          </a:p>
          <a:p>
            <a:pPr marL="457200" lvl="0" indent="-457200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Impact of the vicious circle which dowry</a:t>
            </a:r>
          </a:p>
          <a:p>
            <a:pPr marL="457200" lvl="0" indent="-457200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Practice of child marriage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07931" y="81254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Causes</a:t>
            </a:r>
            <a:r>
              <a:rPr lang="en-US" sz="26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endParaRPr lang="en-US" alt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544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3022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Dowry,Dr.Binu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55531" y="66014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endParaRPr lang="en-US" alt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7898440" cy="3205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Dowry helps newly married couple to establish their family</a:t>
            </a:r>
          </a:p>
          <a:p>
            <a:pPr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Provides hopes of marriage for ugly looking girls </a:t>
            </a:r>
          </a:p>
          <a:p>
            <a:pPr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Supports higher education of poor boys </a:t>
            </a:r>
          </a:p>
          <a:p>
            <a:pPr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Increases  the status of women in family</a:t>
            </a:r>
          </a:p>
          <a:p>
            <a:pPr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Promotes inter caste marriages</a:t>
            </a:r>
          </a:p>
          <a:p>
            <a:pPr marL="457200" lvl="0" indent="-457200" fontAlgn="base">
              <a:lnSpc>
                <a:spcPct val="200000"/>
              </a:lnSpc>
              <a:buFont typeface="+mj-lt"/>
              <a:buAutoNum type="arabicPeriod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07931" y="81254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Arguments in 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favor 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of dowry</a:t>
            </a:r>
            <a:r>
              <a:rPr lang="en-US" sz="26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endParaRPr lang="en-US" alt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904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3022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Dowry,Dr.Binu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55531" y="66014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rgbClr val="0070C0"/>
                </a:solidFill>
              </a:rPr>
              <a:t/>
            </a:r>
            <a:br>
              <a:rPr lang="en-US" sz="2800" b="1" dirty="0" smtClean="0">
                <a:solidFill>
                  <a:srgbClr val="0070C0"/>
                </a:solidFill>
              </a:rPr>
            </a:br>
            <a:endParaRPr lang="en-US" alt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789844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Dowry causes great economic burden on brides family</a:t>
            </a:r>
          </a:p>
          <a:p>
            <a:pPr lvl="0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Dowry lowers the status of women and damages her dignity</a:t>
            </a:r>
          </a:p>
          <a:p>
            <a:pPr lvl="0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Dowry causing child marriages</a:t>
            </a:r>
          </a:p>
          <a:p>
            <a:pPr lvl="0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Dowry harassment and murders </a:t>
            </a:r>
          </a:p>
          <a:p>
            <a:pPr lvl="0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Dowry leading to immorality</a:t>
            </a:r>
          </a:p>
          <a:p>
            <a:pPr marL="342900" lvl="0" indent="-342900" fontAlgn="base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07931" y="81254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Evil Effects of Dowry</a:t>
            </a:r>
            <a:endParaRPr lang="en-US" alt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47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3022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Dowry,Dr.Binu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55531" y="66014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789844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Propaganda and publicity against dowry</a:t>
            </a:r>
          </a:p>
          <a:p>
            <a:pPr lvl="0"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Creating public opinion and rousing social conscience</a:t>
            </a:r>
          </a:p>
          <a:p>
            <a:pPr lvl="0"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Encouraging inter-caste marriages </a:t>
            </a:r>
          </a:p>
          <a:p>
            <a:pPr lvl="0"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 appeal to the idealism of the youth </a:t>
            </a:r>
          </a:p>
          <a:p>
            <a:pPr lvl="0"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Role of voluntary  associations</a:t>
            </a:r>
          </a:p>
          <a:p>
            <a:pPr lvl="0"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Education and  Socialization  </a:t>
            </a:r>
          </a:p>
          <a:p>
            <a:pPr lvl="0"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Gender equity </a:t>
            </a:r>
          </a:p>
          <a:p>
            <a:pPr lvl="0" fontAlgn="base">
              <a:lnSpc>
                <a:spcPct val="150000"/>
              </a:lnSpc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07931" y="81254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Remedial Measures </a:t>
            </a:r>
            <a:endParaRPr lang="en-US" alt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47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223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121</cp:revision>
  <dcterms:created xsi:type="dcterms:W3CDTF">2018-12-04T06:33:32Z</dcterms:created>
  <dcterms:modified xsi:type="dcterms:W3CDTF">2019-01-22T05:01:32Z</dcterms:modified>
</cp:coreProperties>
</file>