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6" r:id="rId4"/>
    <p:sldId id="287" r:id="rId5"/>
    <p:sldId id="263" r:id="rId6"/>
    <p:sldId id="262" r:id="rId7"/>
    <p:sldId id="261" r:id="rId8"/>
    <p:sldId id="260" r:id="rId9"/>
    <p:sldId id="275" r:id="rId10"/>
    <p:sldId id="291" r:id="rId11"/>
    <p:sldId id="292" r:id="rId12"/>
    <p:sldId id="293" r:id="rId13"/>
    <p:sldId id="278" r:id="rId14"/>
    <p:sldId id="289" r:id="rId15"/>
    <p:sldId id="279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JAVA JDBC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5805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90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1074" y="1160652"/>
            <a:ext cx="8812611" cy="521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Connection is the session between java application and database. The Connection interface is a factory of Statement,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PreparedStatement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DatabaseMetaData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 object of Connection can be used to get the object of Statement and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DatabaseMetaData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Statement 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createStatement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creates a statement object that can be used to execute SQL queries.</a:t>
            </a:r>
          </a:p>
          <a:p>
            <a:pPr algn="just">
              <a:lnSpc>
                <a:spcPct val="17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011" y="576681"/>
            <a:ext cx="62932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Bookman Old Style" pitchFamily="18" charset="0"/>
              </a:rPr>
              <a:t>   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Connection interface</a:t>
            </a:r>
          </a:p>
          <a:p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1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90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199" y="1828800"/>
            <a:ext cx="8417859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Statement interface provides methods to execute queries with the database. The statement interface is a factory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 it provides factory method to get the object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executeQuery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 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used to execute SELECT query. It returns the object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9553" y="948825"/>
            <a:ext cx="53250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Bookman Old Style" pitchFamily="18" charset="0"/>
              </a:rPr>
              <a:t>   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Statement interface</a:t>
            </a:r>
          </a:p>
        </p:txBody>
      </p:sp>
    </p:spTree>
    <p:extLst>
      <p:ext uri="{BB962C8B-B14F-4D97-AF65-F5344CB8AC3E}">
        <p14:creationId xmlns:p14="http://schemas.microsoft.com/office/powerpoint/2010/main" xmlns="" val="30083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90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3880" y="1383059"/>
            <a:ext cx="8585886" cy="178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 of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maintains a cursor pointing to a row of a table. Initially, cursor points to before the first row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9212" y="818896"/>
            <a:ext cx="53250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Bookman Old Style" pitchFamily="18" charset="0"/>
              </a:rPr>
              <a:t>    </a:t>
            </a:r>
            <a:r>
              <a:rPr lang="en-IN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7792948"/>
              </p:ext>
            </p:extLst>
          </p:nvPr>
        </p:nvGraphicFramePr>
        <p:xfrm>
          <a:off x="363880" y="3131077"/>
          <a:ext cx="7896788" cy="27825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48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8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6247"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dirty="0">
                          <a:effectLst/>
                        </a:rPr>
                        <a:t>public </a:t>
                      </a:r>
                      <a:r>
                        <a:rPr lang="en-IN" sz="2200" dirty="0" err="1">
                          <a:effectLst/>
                        </a:rPr>
                        <a:t>boolean</a:t>
                      </a:r>
                      <a:r>
                        <a:rPr lang="en-IN" sz="2200" dirty="0">
                          <a:effectLst/>
                        </a:rPr>
                        <a:t> next():</a:t>
                      </a:r>
                      <a:endParaRPr lang="en-IN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605" marR="72605" marT="72605" marB="72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dirty="0">
                          <a:effectLst/>
                        </a:rPr>
                        <a:t>is used to move the cursor to the one row next from the current position.</a:t>
                      </a:r>
                      <a:endParaRPr lang="en-IN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605" marR="72605" marT="72605" marB="72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0485"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dirty="0">
                          <a:effectLst/>
                        </a:rPr>
                        <a:t>3) public </a:t>
                      </a:r>
                      <a:r>
                        <a:rPr lang="en-IN" sz="2200" dirty="0" err="1">
                          <a:effectLst/>
                        </a:rPr>
                        <a:t>boolean</a:t>
                      </a:r>
                      <a:r>
                        <a:rPr lang="en-IN" sz="2200" dirty="0">
                          <a:effectLst/>
                        </a:rPr>
                        <a:t> first():</a:t>
                      </a:r>
                      <a:endParaRPr lang="en-IN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605" marR="72605" marT="72605" marB="72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>
                          <a:effectLst/>
                        </a:rPr>
                        <a:t>is used to move the cursor to the first row in result set object.</a:t>
                      </a:r>
                      <a:endParaRPr lang="en-IN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605" marR="72605" marT="72605" marB="72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485"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>
                          <a:effectLst/>
                        </a:rPr>
                        <a:t>4) public boolean last():</a:t>
                      </a:r>
                      <a:endParaRPr lang="en-IN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605" marR="72605" marT="72605" marB="72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200" dirty="0">
                          <a:effectLst/>
                        </a:rPr>
                        <a:t>is used to move the cursor to the last row in result set object.</a:t>
                      </a:r>
                      <a:endParaRPr lang="en-IN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605" marR="72605" marT="72605" marB="72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98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64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connect Java application with the MySQL database, we need to follow 5 following steps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 class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driver class for the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is 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com.mysql.jdbc.Driver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URL: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connection URL for the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is 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jdbc:mysql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://localhost:3306/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sonoo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where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jdbc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API,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database, localhost is the server name on which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running, we may also use IP address, 3306 is the port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823" y="1014868"/>
            <a:ext cx="72394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Java Database Connectivity with MySQL</a:t>
            </a: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64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074" y="1828800"/>
            <a:ext cx="88009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Username: 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default username for the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is 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Password: 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password given by the user at the time of installing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database. In this example, we are going to use root as the password.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823" y="1014868"/>
            <a:ext cx="72394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Java Database Connectivity with MySQL</a:t>
            </a:r>
          </a:p>
        </p:txBody>
      </p:sp>
    </p:spTree>
    <p:extLst>
      <p:ext uri="{BB962C8B-B14F-4D97-AF65-F5344CB8AC3E}">
        <p14:creationId xmlns:p14="http://schemas.microsoft.com/office/powerpoint/2010/main" xmlns="" val="564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64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66585" y="-3373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336" y="1727892"/>
            <a:ext cx="838293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java.sql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.*;  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MysqlCon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  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main(String 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[]){  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  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Class.forName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com.mysql.jdbc.Driver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  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 con=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DriverManager.getConnection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 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jdbc:mysql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://localhost:3306/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sonoo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","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root","root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  </a:t>
            </a: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con.createStatement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  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stmt.executeQuery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("select * from 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  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rs.next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  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rs.getInt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(1)+"  "+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rs.getString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(2)+"  "+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rs.getString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(3));  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con.close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  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(Exception e){ </a:t>
            </a: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(e);}  }}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109" y="435229"/>
            <a:ext cx="763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6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Example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to Connect Java Application with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</a:t>
            </a:r>
            <a:r>
              <a:rPr lang="en-IN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mysql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database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90716" y="6177343"/>
            <a:ext cx="3664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/>
              <a:t>www.javatpoint.com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35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JDBC,Seena.k.,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Java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JDBC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JDBC stands for Java Database Connectivity. JDBC is a Java API to connect and execute the query with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is a part of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JavaSE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(Java Standard Edition). JDBC API uses JDBC drivers to connect with the database.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Java-based data access technology used for Java database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connectivity.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provides methods to query and update data in a database, and is oriented towards relational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35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JDBC,Seena.k.,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6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JDBC Drivers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types of JDBC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drivers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JDBC-ODBC Bridge Driver,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Native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Driver,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Network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Driver,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7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35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JDBC,Seena.k.,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2388" y="995082"/>
            <a:ext cx="86109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use JDBC API to access tabular data stored in any relational database. By the help of JDBC API, we can save, update, delete and fetch data from the database.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JDBC (Java Database Connectivity)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465" y="3022876"/>
            <a:ext cx="8444752" cy="235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40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71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1074" y="1492624"/>
            <a:ext cx="87643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545" y="1250577"/>
            <a:ext cx="8764326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use JDBC API to handle database using Java program and can perform the following activities: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1. Connect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database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2. Execute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queries and update statements to the database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 Retrieve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received from the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X/Open SQL Call Level Interface.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package contains classes and interfaces for JDBC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64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1256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042214"/>
            <a:ext cx="8162365" cy="57923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Classes and Interfaces Of JDBC API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612" y="1650982"/>
            <a:ext cx="82949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java.sql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package contains classes and interfaces for JDBC API. A list of popular 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JDBC API are given below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8394298"/>
              </p:ext>
            </p:extLst>
          </p:nvPr>
        </p:nvGraphicFramePr>
        <p:xfrm>
          <a:off x="1316138" y="2965702"/>
          <a:ext cx="63119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7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4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5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1.</a:t>
                      </a:r>
                      <a:r>
                        <a:rPr lang="en-IN" sz="1800" dirty="0" smtClean="0"/>
                        <a:t> </a:t>
                      </a:r>
                      <a:r>
                        <a:rPr lang="en-IN" sz="1800" dirty="0" err="1" smtClean="0"/>
                        <a:t>DriverManager</a:t>
                      </a:r>
                      <a:r>
                        <a:rPr lang="en-IN" sz="1800" dirty="0" smtClean="0"/>
                        <a:t>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1.</a:t>
                      </a:r>
                      <a:r>
                        <a:rPr lang="en-IN" sz="1800" dirty="0" smtClean="0"/>
                        <a:t> Driver Interface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2.</a:t>
                      </a:r>
                      <a:r>
                        <a:rPr lang="en-IN" sz="1800" dirty="0" smtClean="0"/>
                        <a:t> Blob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2.</a:t>
                      </a:r>
                      <a:r>
                        <a:rPr lang="en-IN" sz="1800" dirty="0" smtClean="0"/>
                        <a:t> Connection Interface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3.</a:t>
                      </a:r>
                      <a:r>
                        <a:rPr lang="en-IN" sz="1800" dirty="0" smtClean="0"/>
                        <a:t> </a:t>
                      </a:r>
                      <a:r>
                        <a:rPr lang="en-IN" sz="1800" dirty="0" err="1" smtClean="0"/>
                        <a:t>Clob</a:t>
                      </a:r>
                      <a:r>
                        <a:rPr lang="en-IN" sz="1800" dirty="0" smtClean="0"/>
                        <a:t>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3.</a:t>
                      </a:r>
                      <a:r>
                        <a:rPr lang="en-IN" sz="1800" dirty="0" smtClean="0"/>
                        <a:t> Statement Interface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8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4.</a:t>
                      </a:r>
                      <a:r>
                        <a:rPr lang="en-IN" sz="1800" dirty="0" smtClean="0"/>
                        <a:t> Types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4.</a:t>
                      </a:r>
                      <a:r>
                        <a:rPr lang="en-IN" sz="1800" dirty="0" smtClean="0"/>
                        <a:t> </a:t>
                      </a:r>
                      <a:r>
                        <a:rPr lang="en-IN" sz="1800" dirty="0" err="1" smtClean="0"/>
                        <a:t>PreparedStatement</a:t>
                      </a:r>
                      <a:r>
                        <a:rPr lang="en-IN" sz="1800" dirty="0" smtClean="0"/>
                        <a:t> Interface &amp;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    </a:t>
                      </a:r>
                      <a:r>
                        <a:rPr lang="en-US" sz="1800" baseline="0" dirty="0" err="1" smtClean="0"/>
                        <a:t>ResultSet</a:t>
                      </a:r>
                      <a:r>
                        <a:rPr lang="en-US" sz="1800" baseline="0" dirty="0" smtClean="0"/>
                        <a:t> Interface</a:t>
                      </a:r>
                      <a:endParaRPr lang="en-IN" sz="1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    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64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What is API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3128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 (Application programming interface) is a document that contains a description of all the features of a product or software.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classes and interfaces that software programs can follow to communicate with each other. An API can be created for applications, libraries, operating systems,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90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730680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Java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Database Connectivity with 5 Steps</a:t>
            </a:r>
          </a:p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sz="2600" dirty="0"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465" y="1654605"/>
            <a:ext cx="8494776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5 steps to connect any java application with the database using JDBC. These steps are as follows: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the Driver class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connection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statement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 queries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connection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690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JDBC,Seena.K,St.Mary’s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199" y="1828800"/>
            <a:ext cx="8417859" cy="431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forName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method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register the driver class. This method is used to dynamically load the driver class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DriverManager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acts as an interface between user and drivers. It keeps track of the drivers that are available and handles establishing a connection between a database and the appropriate driver.</a:t>
            </a:r>
          </a:p>
          <a:p>
            <a:pPr>
              <a:lnSpc>
                <a:spcPct val="150000"/>
              </a:lnSpc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9553" y="948825"/>
            <a:ext cx="532503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Bookman Old Style" pitchFamily="18" charset="0"/>
              </a:rPr>
              <a:t>    </a:t>
            </a:r>
            <a:r>
              <a:rPr lang="en-IN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Register the driver class</a:t>
            </a:r>
          </a:p>
          <a:p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588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118</cp:revision>
  <dcterms:created xsi:type="dcterms:W3CDTF">2018-12-04T06:33:32Z</dcterms:created>
  <dcterms:modified xsi:type="dcterms:W3CDTF">2019-06-26T04:40:07Z</dcterms:modified>
</cp:coreProperties>
</file>