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63" r:id="rId5"/>
    <p:sldId id="261" r:id="rId6"/>
    <p:sldId id="260" r:id="rId7"/>
    <p:sldId id="258" r:id="rId8"/>
    <p:sldId id="275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JavaScript 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43860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 Vocational Studies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35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JavaScript,Aparna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115290"/>
            <a:ext cx="81144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prompt box is often used if you want the user to input a value before entering 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prompt box pops up, the user will have to click either "OK" or "Cancel" to proceed after entering an input value.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user clicks "OK“, the box returns the input value. If the user clicks "Cancel“, the box returns null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Here is the example for prompt box.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&lt;script&gt;</a:t>
            </a:r>
          </a:p>
          <a:p>
            <a:pPr lvl="1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person = prompt("Please enter your name", "Harry Potter");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(person == null || person == "") {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txt = "User cancelled the prompt.";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 else {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txt = "Hello " + person + "! How are you today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?";}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&lt;/script&gt;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583825"/>
            <a:ext cx="22268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Prompt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Box</a:t>
            </a:r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355181" y="6356050"/>
            <a:ext cx="3828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JavaScript,Aparna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JAVASCRIPT: Introduction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632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lightweight programming language ("scripting language")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web pages interactive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nsert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text into HTML (ex: user name)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events (ex: page load user click)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about a user's computer (ex: browser type)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erform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 on user's computer (ex: form validation)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09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JavaScript,Aparna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Brendan </a:t>
            </a:r>
            <a:r>
              <a:rPr lang="en-US" sz="2600" b="1" dirty="0" err="1" smtClean="0">
                <a:solidFill>
                  <a:srgbClr val="C00000"/>
                </a:solidFill>
                <a:latin typeface="Bookman Old Style" pitchFamily="18" charset="0"/>
              </a:rPr>
              <a:t>Eich</a:t>
            </a: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(1995)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0332" y="1848101"/>
            <a:ext cx="84947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NetScape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recruited Brendan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Eich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</a:t>
            </a:r>
          </a:p>
          <a:p>
            <a:pPr algn="just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goal of Scheme Programming Language </a:t>
            </a:r>
          </a:p>
          <a:p>
            <a:pPr algn="just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its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NetScape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Navigator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9308" y="1848102"/>
            <a:ext cx="2684447" cy="150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09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JavaScript,Aparna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40302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Benefits of JavaScript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put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things simply, JavaScript is an object orient programming language designed to make web development easier and more attractive.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JavaScript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used to create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responsive, interactive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elements for web pages, enhancing the user experience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can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modify a page without having to post back to the server (faster UI)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can make small, quick changes to page without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waiting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can respond to user actions like clicks and key presses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35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JavaScript,Aparna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Why JS?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804487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JavaScript as a web technology can be determined from the fact that it is currently used by 94.5% of all websites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client-side programming language, JavaScript helps web developers to make web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pages dynamic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interactive by implementing custom client-side scripts.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" y="4004460"/>
            <a:ext cx="849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28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JavaScript,Aparna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3745" y="762053"/>
            <a:ext cx="55178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Do Java and </a:t>
            </a:r>
            <a:r>
              <a:rPr lang="en-US" sz="26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JavaSript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Differ?</a:t>
            </a:r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is an OOP programming language while Java Script is an OOP scripting language.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creates applications that run in a virtual machine or browser while JavaScript code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browser only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needs to be compiled while JavaScript code are all in text.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35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JavaScript,Aparna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098246" y="621740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JS POP-UP BOXES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2931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 different Pop up boxes in JS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Alert Boxes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 Boxes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Prompt Boxes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828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JavaScript,Aparna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7565" y="1317010"/>
            <a:ext cx="821303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alert box is often used if you want to make sure information comes through to the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alert box pops up, the user will have to click "OK" to proceed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Here is the simple example to display a text in alert box</a:t>
            </a:r>
          </a:p>
          <a:p>
            <a:pPr lvl="1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&lt;script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type”text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”&gt;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alert(“This is an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alertbox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”);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&lt;/script&gt;</a:t>
            </a:r>
          </a:p>
          <a:p>
            <a:pPr lvl="1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6" name="Rectangle 5"/>
          <p:cNvSpPr/>
          <p:nvPr/>
        </p:nvSpPr>
        <p:spPr>
          <a:xfrm>
            <a:off x="254000" y="670679"/>
            <a:ext cx="5181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Alert Box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361908" y="6264642"/>
            <a:ext cx="3835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JavaScript,Aparna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1908" y="1038965"/>
            <a:ext cx="84947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confirm box is often used if you want the user to verify or accept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confirm box pops up, the user will have to click either "OK" or "Cancel" to proceed.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is the example for confirm box.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script type="text/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mess1='Press Ok to Continue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.';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confirm(mess1); 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(x == true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){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alert("You have clicked on Ok Button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.");}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lse{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alert("You have clicked on Cancel Button.");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&lt;/script&gt;</a:t>
            </a:r>
          </a:p>
          <a:p>
            <a:pPr lvl="1"/>
            <a:endParaRPr lang="en-US" sz="900" dirty="0" smtClean="0"/>
          </a:p>
          <a:p>
            <a:pPr lvl="1"/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9722" y="628142"/>
            <a:ext cx="235994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Confirm Box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593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137</cp:revision>
  <dcterms:created xsi:type="dcterms:W3CDTF">2018-12-04T06:33:32Z</dcterms:created>
  <dcterms:modified xsi:type="dcterms:W3CDTF">2019-06-26T05:51:45Z</dcterms:modified>
</cp:coreProperties>
</file>