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89" r:id="rId4"/>
    <p:sldId id="286" r:id="rId5"/>
    <p:sldId id="287" r:id="rId6"/>
    <p:sldId id="298" r:id="rId7"/>
    <p:sldId id="290" r:id="rId8"/>
    <p:sldId id="294" r:id="rId9"/>
    <p:sldId id="295" r:id="rId10"/>
    <p:sldId id="296" r:id="rId11"/>
    <p:sldId id="297" r:id="rId12"/>
    <p:sldId id="291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25/Jun/2019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utorialspoin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705954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:JAVA SERVER PAGE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- Basics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3835400" y="3352800"/>
            <a:ext cx="50926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Sreejitha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Processing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268640"/>
            <a:ext cx="848988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JSP engine compiles the servlet into an executable class and forwards the original request to a servlet engine.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 of the web server called the servlet engine loads the Servlet class and executes it. During execution, the servlet produces an output in HTML format. The output is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passed on to the web server by the servlet engine inside an HTTP response.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web server forwards the HTTP response to your browser in terms of static HTML content.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200" dirty="0"/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0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Processing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268640"/>
            <a:ext cx="848988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JSP engine compiles the servlet into an executable class and forwards the original request to a servlet engine.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 of the web server called the servlet engine loads the Servlet class and executes it. During execution, the servlet produces an output in HTML format. The output is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passed on to the web server by the servlet engine inside an HTTP response.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web server forwards the HTTP response to your browser in terms of static HTML content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/>
              <a:t>Finally, the web browser handles the dynamically-generated HTML page inside the HTTP response exactly as if it were a static page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200" dirty="0"/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1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Architecture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268640"/>
            <a:ext cx="84898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/>
              <a:t>Following </a:t>
            </a:r>
            <a:r>
              <a:rPr lang="en-US" sz="2200" dirty="0"/>
              <a:t>diagram shows the position of JSP container and JSP files in a Web application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JSP Process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7617" y="2641057"/>
            <a:ext cx="7261737" cy="373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34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www.javatpoint.com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2400" dirty="0">
                <a:hlinkClick r:id="rId4"/>
              </a:rPr>
              <a:t>https://www.tutorialspoint.com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Java Server Page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Server Pages (JSP) is a server-side programming technology that enables the creation of dynamic, platform-independent method for building Web-based applications.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access to the entire family of Java APIs, including the JDBC API to access enterprise databases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JSP page consists of HTML tags and JSP tags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195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Java Server Pages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125421"/>
            <a:ext cx="84898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JavaServer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Pages (JSP) is a technology for developing Webpages that supports dynamic content.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helps developers insert java code in HTML pages by making use of special JSP tags, most of which start with &lt;% and end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%&gt;.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JavaServer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Pages component is a type of Java servlet that is designed to fulfill the role of a user interface for a Java web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JSP, you can collect input from users through Webpage forms, present records from a database or another source, and create Webpages dynamically.</a:t>
            </a:r>
          </a:p>
        </p:txBody>
      </p:sp>
    </p:spTree>
    <p:extLst>
      <p:ext uri="{BB962C8B-B14F-4D97-AF65-F5344CB8AC3E}">
        <p14:creationId xmlns:p14="http://schemas.microsoft.com/office/powerpoint/2010/main" xmlns="" val="27296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Advantages of JSP over Servlet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308285"/>
            <a:ext cx="848988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to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Servlet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0700" indent="-295275"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is the extension to Servlet technology. We can use all the features of the Servlet in JSP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0700" indent="-295275"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to, we can use implicit objects, predefined tags, expression language and Custom tags in JSP, that makes JSP development easy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to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indent="-342900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JSP can be easily managed because we can easily separate our business logic with presentation logic.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indent="-342900"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Servlet technology, we mix our business logic with the presentation logic.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0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Advantages of JSP over Servlet</a:t>
            </a:r>
          </a:p>
        </p:txBody>
      </p:sp>
      <p:sp>
        <p:nvSpPr>
          <p:cNvPr id="2" name="Rectangle 1"/>
          <p:cNvSpPr/>
          <p:nvPr/>
        </p:nvSpPr>
        <p:spPr>
          <a:xfrm>
            <a:off x="535142" y="1268640"/>
            <a:ext cx="8489882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Development: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recompile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redeploy If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JSP page is modified, we don't need to recompile and redeploy the project.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Servlet code needs to be updated and recompiled if we have to change the look and feel of the application.</a:t>
            </a:r>
          </a:p>
          <a:p>
            <a:pPr marL="633413" indent="-342900" algn="just"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Less code than Servlet</a:t>
            </a:r>
          </a:p>
          <a:p>
            <a:pPr marL="633413" indent="-4000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JSP, we can use many tags such as action tags, JSTL, custom tags, etc. that reduces the code. Moreover, we can use EL, implicit objects, etc.</a:t>
            </a:r>
          </a:p>
          <a:p>
            <a:pPr>
              <a:lnSpc>
                <a:spcPct val="150000"/>
              </a:lnSpc>
            </a:pPr>
            <a:endParaRPr lang="en-US" sz="2200" dirty="0"/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767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JSP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Architecture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240504"/>
            <a:ext cx="8489882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web server needs a JSP engine,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container to process JSP pages. The JSP container is responsible for intercepting requests for JSP pages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JSP container works with the Web server to provide the runtime environment and other services a JSP needs. It knows how to understand the special elements that are part of JSPs.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2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Architecture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268640"/>
            <a:ext cx="848988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200" dirty="0"/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Diagram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the position of JSP container and JSP files in a Web application</a:t>
            </a:r>
          </a:p>
        </p:txBody>
      </p:sp>
      <p:pic>
        <p:nvPicPr>
          <p:cNvPr id="1026" name="Picture 2" descr="JSP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2738" y="2620961"/>
            <a:ext cx="7021855" cy="348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89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Processing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845415"/>
            <a:ext cx="848988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steps explain how the web server creates the Webpage using JSP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with a normal page, your browser sends an HTTP request to the web server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web server recognizes that the HTTP request is for a JSP page and forwards it to a JSP engine.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done by using the URL or JSP page which ends with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instead of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.html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200" dirty="0"/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6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195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JSP Basics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0029" y="2632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JSP Processing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142" y="1268640"/>
            <a:ext cx="8489882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JSP engine loads the JSP page from disk and converts it into a servlet content. This conversion is very simple in which all template text is converted to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) statements and all JSP elements are converted to Java code.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implements the corresponding dynamic behavior of the page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server recognizes that the HTTP request is for a JSP page and forwards it to a JSP engine.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done by using the URL or JSP page which ends with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instead of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.html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200" dirty="0"/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1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863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134</cp:revision>
  <dcterms:created xsi:type="dcterms:W3CDTF">2018-12-04T06:33:32Z</dcterms:created>
  <dcterms:modified xsi:type="dcterms:W3CDTF">2019-06-25T01:10:23Z</dcterms:modified>
</cp:coreProperties>
</file>