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86" r:id="rId4"/>
    <p:sldId id="288" r:id="rId5"/>
    <p:sldId id="287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2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533" autoAdjust="0"/>
  </p:normalViewPr>
  <p:slideViewPr>
    <p:cSldViewPr snapToGrid="0"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25/Jun/2019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RDBMS_NORMALISATION.ppt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705954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RDBMS </a:t>
            </a:r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:</a:t>
            </a:r>
            <a:r>
              <a:rPr lang="en-US" sz="3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Normalisation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3835400" y="3352800"/>
            <a:ext cx="50926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Sreejitha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1398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NORMAL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FORMS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976592"/>
            <a:ext cx="806334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FOURTH NORMAL FORM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"Isolate Independent Multiple Relationships," i.e., no table may contain two or more 1:n or n:m relationships that are not directly related.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Definition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 A relation R is in fourth normal form (4NF) if and only if, whenever there exists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multivalued dependency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R, say A-&gt;&gt;B, then all attributes of R are also functionally dependent on A.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fourth normal form, a record type should not contain two or more independent multi-valued facts about an entity. In addition, the record must satisfy third normal form.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2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87994" y="169314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386" y="1456118"/>
            <a:ext cx="79342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Multivalued Dependency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functional dependency where the determinant can determine more than one value.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formally, there are 3 criteria: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at least 3 attributes in the relation. call them A, B, and C, for example.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Given A, one can determine multiple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vaues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B.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A, one can determine multiple values of C.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B and C are independent of one another.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85415" y="16638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MULTIVALUED DEPENDENCY</a:t>
            </a: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8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1398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NORMAL FORMS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525233"/>
            <a:ext cx="84898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FIFTH NORMAL FORM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Rule: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"Isolate Semantically Related Multiple Relationships," i.e., there may be practical constraints on information that justify separating logically related many-to-many relationships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Definition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 A relation R is in fifth normal form (5NF)—also called projection-join normal form (PJNF)—if and only if every join dependency in R is a consequence of the candidate keys of R. 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3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393817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NORMAL FORMS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525238"/>
            <a:ext cx="84898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FIFTH NORMAL FORM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join dependency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(JD) specified on a relations schema R, specifies a constraint on instances of R. The constraint states that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legal instance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R should have a losses join decomposition into sub-relations of R, that when reunited make the entire relation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schema R is in fifth normal form (5NF) (or project-join normal form (PJNF)) with respect to a set F of functional, multivalued, and join dependencies if, for every nontrivial join dependency JD(R1, R2, …,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F (implied by F), every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superkey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R. </a:t>
            </a:r>
          </a:p>
        </p:txBody>
      </p:sp>
    </p:spTree>
    <p:extLst>
      <p:ext uri="{BB962C8B-B14F-4D97-AF65-F5344CB8AC3E}">
        <p14:creationId xmlns:p14="http://schemas.microsoft.com/office/powerpoint/2010/main" xmlns="" val="24840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8" y="1670735"/>
            <a:ext cx="71652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Database Systems Using Oracle 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Nilesh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Shah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Normalisation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- DEFINITION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7446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Normalisation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may be defined as a step by step reversible process of transforming 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unnormalised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relation into relations with progressively simpler structures.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Normalisation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removes (or more accurately,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minimises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the undesirable properties by working through a series of stages called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Forms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err="1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-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Normal Forms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forms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 database designers with: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formal framework for analyzing relation schemas based on their keys and on the functional dependencies among their attributes.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series of tests that can be carried out on individual relation schema so that the relational database can be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any degree. When a test fails, the relation violating that test must be decomposed into relations that individually meet the normalization tests.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01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DEPENDENCY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types of Dependency :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or Full dependency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- 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nonkey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column dependent on all primary key columns shows total dependency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Dependency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In partial dependency , 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nonkey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column is dependent on part of the  primary key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Transitive dependency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In transitive dependency a,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nonkey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column is dependent on another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nonkey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column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2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Normal Forms : Anomalies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44392"/>
            <a:ext cx="848988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Deletion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 Results when the deletion of information about one entity leads to the deletion of information about another entity . </a:t>
            </a:r>
          </a:p>
          <a:p>
            <a:pPr algn="just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Insertion Anomaly : 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 be occurs when the information about an entity cannot be inserted unless the information about another entity is known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Updation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Anomaly : 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occur when the information about an entity cannot be updated unless the information about another entity is known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37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199517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NORMAL FORMS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285468"/>
            <a:ext cx="84898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NORMAL FORM (1NF)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"Eliminate Repeating Groups,"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i.e., make a separate table for each set of related attributes, and give each table a primary key.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Definition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 A relation is in first normal form (1NF) if and only if all underlying simple domains contain atomic values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</a:p>
          <a:p>
            <a:pPr algn="just"/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normal form deals with the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"shape"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record type.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first normal form, all occurrences of a record type must contain the same number of fields. 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8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1398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NORMAL FORMS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046932"/>
            <a:ext cx="848988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NORMAL FORM (2NF)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Rule: "Eliminate Redundant Data," i.e., if an attribute depends on only part of a multivalued key, remove it to a separate table.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Definition:  A relation is in second normal form  (2NF) if and only if it obeys the conditions of First Normal Form and every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nonkey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attribute is fully dependent on the primary key. </a:t>
            </a:r>
          </a:p>
          <a:p>
            <a:pPr algn="just"/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put it simple a table is in 2nd normal form if</a:t>
            </a:r>
          </a:p>
          <a:p>
            <a:pPr marL="633413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1st normal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marL="633413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no partial dependencies (where an attribute is dependent on only a part of a primary key).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1398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NORMAL FORMS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976592"/>
            <a:ext cx="848988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NORMAL FORM (3NF)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Rule: "Eliminate Columns not Dependent on Key," i.e., if attributes do not contribute to a description of a key, remove them to a separate table.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Definition:  A relation is in third normal form (3NF) if and only if it is in 2NF and every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nonkey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attribute is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nontransitively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dependent on the primary key.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put it simple a table is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form if</a:t>
            </a:r>
          </a:p>
          <a:p>
            <a:pPr marL="633413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1st normal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marL="633413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no partial dependencies (where an attribute is dependent on only a part of a primary key).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1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36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Normalisation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Sreejitha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T S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1398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NORMBAL FORMSB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976592"/>
            <a:ext cx="84898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Boyce-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Codd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form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Definition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 A relation is in Boyce/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form (BCNF) if and only if every determinant is a candidate key. [A determinant is any attribute on which some other attribute is (fully) functionally dependent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relation is in BCNF if every determinant is a candidate key. 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Recall that not all determinants are keys. 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determinants that are keys we initially call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 keys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Eventually, we select a single candidate key to be the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key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relation.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2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705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121</cp:revision>
  <dcterms:created xsi:type="dcterms:W3CDTF">2018-12-04T06:33:32Z</dcterms:created>
  <dcterms:modified xsi:type="dcterms:W3CDTF">2019-06-25T01:21:17Z</dcterms:modified>
</cp:coreProperties>
</file>