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83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TIME SERIES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Rakhi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Chandran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18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048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four methods to estimate trend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Graphic method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 Average method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Moving Averages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Least Squares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6769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MEASURMENT OF TREND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18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04231" y="1261089"/>
            <a:ext cx="8533367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048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four methods to estimate trend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Graphic method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 Average method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Moving Averages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Least Squares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39175"/>
            <a:ext cx="7981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MEASURMENT OF SEASONAL VARIATION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9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6468533"/>
            <a:ext cx="6784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rot="20799653">
            <a:off x="1383279" y="2923545"/>
            <a:ext cx="6042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70C0"/>
                </a:solidFill>
              </a:rPr>
              <a:t>THANK YOU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4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18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SERIES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values of a variable collected and recorded in chronological order of the time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intervals.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are Production, sales, population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10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19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UTILITY OF TIME SERIES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309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know the past conditions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present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achievments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predict the future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enables comparisons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forewarns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72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Series,Rakhi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400732" y="761844"/>
            <a:ext cx="8521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COMPONENTS OF TIME SERIES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forces affecting time series can be categorised into four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component.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Secular trend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 Variations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cyclical variation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Irregular variation</a:t>
            </a:r>
          </a:p>
          <a:p>
            <a:pPr lvl="2">
              <a:lnSpc>
                <a:spcPct val="150000"/>
              </a:lnSpc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18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952461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SECULAR TREND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tendency of data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decrease over a long period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may be linear or non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7409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 VARIATION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that have taken place within a year as a result of change in climate, weather conditions, festivals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Sales of umbrellas is more during rainy season than in other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season.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18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5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Series,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58458" y="1115290"/>
            <a:ext cx="5028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CYCLICAL VARIATIONS 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that have taken place as a result of Booms and Depressions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 is more than a year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 cycle these are due to four phases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prosperity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decline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depression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300959" y="6380543"/>
            <a:ext cx="4718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Series,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21740"/>
            <a:ext cx="7772400" cy="1538087"/>
          </a:xfrm>
        </p:spPr>
        <p:txBody>
          <a:bodyPr/>
          <a:lstStyle/>
          <a:p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CYCLICAL 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0507" y="2329423"/>
            <a:ext cx="8127694" cy="4051120"/>
          </a:xfrm>
        </p:spPr>
        <p:txBody>
          <a:bodyPr/>
          <a:lstStyle/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that have taken place as a result of forces which is not predictable such as floods, earth quakes , famines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marL="228600" lvl="0" indent="-2286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some of them are known and are found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irregular.</a:t>
            </a:r>
            <a:endParaRPr lang="en-I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other causes are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unknown.</a:t>
            </a:r>
            <a:endParaRPr lang="en-I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29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Time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Series,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Rakhi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Chandran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57200" y="1828800"/>
                <a:ext cx="8153400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Additive model</a:t>
                </a:r>
              </a:p>
              <a:p>
                <a:pPr>
                  <a:lnSpc>
                    <a:spcPct val="150000"/>
                  </a:lnSpc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Original data can be represented as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Secular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Trend</m:t>
                    </m:r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Seasonal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Varitions</m:t>
                    </m:r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Cyclical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Variations</m:t>
                    </m:r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Irregular</m:t>
                    </m:r>
                    <m:r>
                      <a:rPr lang="en-IN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400" i="0">
                        <a:latin typeface="Cambria Math" panose="02040503050406030204" pitchFamily="18" charset="0"/>
                      </a:rPr>
                      <m:t>Variations</m:t>
                    </m:r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Multiplicative model</a:t>
                </a:r>
              </a:p>
              <a:p>
                <a:pPr>
                  <a:lnSpc>
                    <a:spcPct val="150000"/>
                  </a:lnSpc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Original data can be represented as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I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</m:t>
                    </m:r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153400" cy="4893647"/>
              </a:xfrm>
              <a:prstGeom prst="rect">
                <a:avLst/>
              </a:prstGeom>
              <a:blipFill rotWithShape="0">
                <a:blip r:embed="rId3"/>
                <a:stretch>
                  <a:fillRect l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53999" y="670679"/>
            <a:ext cx="6951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I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SERIES MODELS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385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      CYCLICAL VARIATIONS  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113</cp:revision>
  <dcterms:created xsi:type="dcterms:W3CDTF">2018-12-04T06:33:32Z</dcterms:created>
  <dcterms:modified xsi:type="dcterms:W3CDTF">2019-06-20T05:04:22Z</dcterms:modified>
</cp:coreProperties>
</file>